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2_F1E2DD6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3F0_C467760E.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3F6_DDF6B1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1" r:id="rId4"/>
  </p:sldMasterIdLst>
  <p:notesMasterIdLst>
    <p:notesMasterId r:id="rId40"/>
  </p:notesMasterIdLst>
  <p:handoutMasterIdLst>
    <p:handoutMasterId r:id="rId41"/>
  </p:handoutMasterIdLst>
  <p:sldIdLst>
    <p:sldId id="256" r:id="rId5"/>
    <p:sldId id="258" r:id="rId6"/>
    <p:sldId id="259" r:id="rId7"/>
    <p:sldId id="983" r:id="rId8"/>
    <p:sldId id="988" r:id="rId9"/>
    <p:sldId id="989" r:id="rId10"/>
    <p:sldId id="990" r:id="rId11"/>
    <p:sldId id="991" r:id="rId12"/>
    <p:sldId id="992" r:id="rId13"/>
    <p:sldId id="993" r:id="rId14"/>
    <p:sldId id="994" r:id="rId15"/>
    <p:sldId id="995" r:id="rId16"/>
    <p:sldId id="996" r:id="rId17"/>
    <p:sldId id="997" r:id="rId18"/>
    <p:sldId id="998" r:id="rId19"/>
    <p:sldId id="999" r:id="rId20"/>
    <p:sldId id="1000" r:id="rId21"/>
    <p:sldId id="1001" r:id="rId22"/>
    <p:sldId id="1002" r:id="rId23"/>
    <p:sldId id="1003" r:id="rId24"/>
    <p:sldId id="1004" r:id="rId25"/>
    <p:sldId id="1017" r:id="rId26"/>
    <p:sldId id="1007" r:id="rId27"/>
    <p:sldId id="1008" r:id="rId28"/>
    <p:sldId id="1009" r:id="rId29"/>
    <p:sldId id="1010" r:id="rId30"/>
    <p:sldId id="1011" r:id="rId31"/>
    <p:sldId id="1014" r:id="rId32"/>
    <p:sldId id="1015" r:id="rId33"/>
    <p:sldId id="1016" r:id="rId34"/>
    <p:sldId id="1012" r:id="rId35"/>
    <p:sldId id="1013" r:id="rId36"/>
    <p:sldId id="977" r:id="rId37"/>
    <p:sldId id="978" r:id="rId38"/>
    <p:sldId id="979" r:id="rId39"/>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B57F7F-4328-32FD-40E0-849CA244F093}" name="Winters, Amber" initials="WA" userId="S::amber.winters@cengage.com::389caf7d-7f00-408e-a4e9-0c8935e777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CA"/>
    <a:srgbClr val="84BD00"/>
    <a:srgbClr val="00B093"/>
    <a:srgbClr val="DC4405"/>
    <a:srgbClr val="18324D"/>
    <a:srgbClr val="006298"/>
    <a:srgbClr val="99CC00"/>
    <a:srgbClr val="009ECD"/>
    <a:srgbClr val="F2A902"/>
    <a:srgbClr val="66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BE14A2-6AD1-0BD0-AA2F-D5A65EF0849C}" v="1" dt="2023-12-13T14:38:44.307"/>
    <p1510:client id="{82367D0F-B99E-AEB3-0E01-DB5191CDBE70}" v="17" dt="2023-12-12T20:45:35.754"/>
    <p1510:client id="{DD638C03-6809-4F37-A6BB-CD5D021E8EA0}" v="54" dt="2023-12-13T14:17:45.005"/>
    <p1510:client id="{E8849E6D-2223-4084-B2BA-FEBB95A43463}" v="63" dt="2023-12-13T14:40:07.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474"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omments/modernComment_102_F1E2DD6D.xml><?xml version="1.0" encoding="utf-8"?>
<p188:cmLst xmlns:a="http://schemas.openxmlformats.org/drawingml/2006/main" xmlns:r="http://schemas.openxmlformats.org/officeDocument/2006/relationships" xmlns:p188="http://schemas.microsoft.com/office/powerpoint/2018/8/main">
  <p188:cm id="{F227012E-5D71-4C8C-87A2-7E8AFD18D72B}" authorId="{1CB57F7F-4328-32FD-40E0-849CA244F093}" status="resolved" created="2023-12-12T20:34:31.397" complete="100000">
    <ac:deMkLst xmlns:ac="http://schemas.microsoft.com/office/drawing/2013/main/command">
      <pc:docMk xmlns:pc="http://schemas.microsoft.com/office/powerpoint/2013/main/command"/>
      <pc:sldMk xmlns:pc="http://schemas.microsoft.com/office/powerpoint/2013/main/command" cId="4058176877" sldId="258"/>
      <ac:spMk id="3" creationId="{77A59BE2-D9F9-2D6F-EDB9-84F8C72D32B3}"/>
    </ac:deMkLst>
    <p188:txBody>
      <a:bodyPr/>
      <a:lstStyle/>
      <a:p>
        <a:r>
          <a:rPr lang="en-US"/>
          <a:t>Maybe "Interactive Models for High School and Beyond"?</a:t>
        </a:r>
      </a:p>
    </p188:txBody>
  </p188:cm>
</p188:cmLst>
</file>

<file path=ppt/comments/modernComment_3F0_C467760E.xml><?xml version="1.0" encoding="utf-8"?>
<p188:cmLst xmlns:a="http://schemas.openxmlformats.org/drawingml/2006/main" xmlns:r="http://schemas.openxmlformats.org/officeDocument/2006/relationships" xmlns:p188="http://schemas.microsoft.com/office/powerpoint/2018/8/main">
  <p188:cm id="{AD37BD0E-58CD-4C0C-8CB2-4827F30380EC}" authorId="{1CB57F7F-4328-32FD-40E0-849CA244F093}" status="resolved" created="2023-12-12T20:45:35.739" complete="100000">
    <pc:sldMkLst xmlns:pc="http://schemas.microsoft.com/office/powerpoint/2013/main/command">
      <pc:docMk/>
      <pc:sldMk cId="3295114766" sldId="1008"/>
    </pc:sldMkLst>
    <p188:txBody>
      <a:bodyPr/>
      <a:lstStyle/>
      <a:p>
        <a:r>
          <a:rPr lang="en-US"/>
          <a:t>Probably just a note on this slide saying this section will review the different types of activities available.</a:t>
        </a:r>
      </a:p>
    </p188:txBody>
  </p188:cm>
</p188:cmLst>
</file>

<file path=ppt/comments/modernComment_3F6_DDF6B10.xml><?xml version="1.0" encoding="utf-8"?>
<p188:cmLst xmlns:a="http://schemas.openxmlformats.org/drawingml/2006/main" xmlns:r="http://schemas.openxmlformats.org/officeDocument/2006/relationships" xmlns:p188="http://schemas.microsoft.com/office/powerpoint/2018/8/main">
  <p188:cm id="{E7B5D398-A49A-407F-AADD-B3A3F5DD0811}" authorId="{1CB57F7F-4328-32FD-40E0-849CA244F093}" status="resolved" created="2023-12-12T20:41:41.437" complete="100000">
    <pc:sldMkLst xmlns:pc="http://schemas.microsoft.com/office/powerpoint/2013/main/command">
      <pc:docMk/>
      <pc:sldMk cId="1564445534" sldId="1005"/>
    </pc:sldMkLst>
    <p188:txBody>
      <a:bodyPr/>
      <a:lstStyle/>
      <a:p>
        <a:r>
          <a:rPr lang="en-US"/>
          <a:t>I would put the reference slides and all the tools after the slides showing the actual activities, so they know the activities are the main part of the resource. 
I think I would combine those slides to maybe like one or two also, just because that reference content is really just supplement. I don't think you need to go into the document tools in detail at all.
I would stick with this slide, 27, and 30.</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F2C7C-CBD0-407C-BDF2-60DC04E74E00}"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4833919C-4EF9-4E45-A0C7-25DB79C67CA8}">
      <dgm:prSet phldrT="[Text]"/>
      <dgm:spPr>
        <a:solidFill>
          <a:srgbClr val="006298"/>
        </a:solidFill>
      </dgm:spPr>
      <dgm:t>
        <a:bodyPr/>
        <a:lstStyle/>
        <a:p>
          <a:endParaRPr lang="en-US"/>
        </a:p>
      </dgm:t>
    </dgm:pt>
    <dgm:pt modelId="{834391B4-6E20-4855-9DEE-7BDDF2AAC121}" type="parTrans" cxnId="{B2D4AB9A-7BDA-480E-B749-867B12BED1C5}">
      <dgm:prSet/>
      <dgm:spPr/>
      <dgm:t>
        <a:bodyPr/>
        <a:lstStyle/>
        <a:p>
          <a:endParaRPr lang="en-US"/>
        </a:p>
      </dgm:t>
    </dgm:pt>
    <dgm:pt modelId="{15AEACB3-0AA2-4ADA-9363-DEFBA3471E17}" type="sibTrans" cxnId="{B2D4AB9A-7BDA-480E-B749-867B12BED1C5}">
      <dgm:prSet/>
      <dgm:spPr/>
      <dgm:t>
        <a:bodyPr/>
        <a:lstStyle/>
        <a:p>
          <a:endParaRPr lang="en-US"/>
        </a:p>
      </dgm:t>
    </dgm:pt>
    <dgm:pt modelId="{82852F87-E908-4A15-B564-B5E4F78B50E3}">
      <dgm:prSet phldrT="[Text]"/>
      <dgm:spPr>
        <a:solidFill>
          <a:schemeClr val="bg1">
            <a:lumMod val="85000"/>
            <a:alpha val="90000"/>
          </a:schemeClr>
        </a:solidFill>
      </dgm:spPr>
      <dgm:t>
        <a:bodyPr/>
        <a:lstStyle/>
        <a:p>
          <a:r>
            <a:rPr lang="en-US" b="1">
              <a:solidFill>
                <a:srgbClr val="18324D"/>
              </a:solidFill>
              <a:latin typeface="+mj-lt"/>
            </a:rPr>
            <a:t>Search or Browse</a:t>
          </a:r>
        </a:p>
      </dgm:t>
    </dgm:pt>
    <dgm:pt modelId="{52DB2F5D-DDDE-4D7E-882A-26D4661809E7}" type="parTrans" cxnId="{FC7F3609-B7F0-4F79-9D21-5A5C258E664A}">
      <dgm:prSet/>
      <dgm:spPr/>
      <dgm:t>
        <a:bodyPr/>
        <a:lstStyle/>
        <a:p>
          <a:endParaRPr lang="en-US"/>
        </a:p>
      </dgm:t>
    </dgm:pt>
    <dgm:pt modelId="{0C7DD75A-F35D-4D7F-B9FF-994A46C37232}" type="sibTrans" cxnId="{FC7F3609-B7F0-4F79-9D21-5A5C258E664A}">
      <dgm:prSet/>
      <dgm:spPr/>
      <dgm:t>
        <a:bodyPr/>
        <a:lstStyle/>
        <a:p>
          <a:endParaRPr lang="en-US"/>
        </a:p>
      </dgm:t>
    </dgm:pt>
    <dgm:pt modelId="{F9E99874-0B72-49D3-817E-4712F0D1C550}">
      <dgm:prSet phldrT="[Text]"/>
      <dgm:spPr>
        <a:solidFill>
          <a:srgbClr val="0085CA"/>
        </a:solidFill>
      </dgm:spPr>
      <dgm:t>
        <a:bodyPr/>
        <a:lstStyle/>
        <a:p>
          <a:endParaRPr lang="en-US"/>
        </a:p>
      </dgm:t>
    </dgm:pt>
    <dgm:pt modelId="{AFC7D437-C3C4-4981-BA68-7CDB2122BFB6}" type="parTrans" cxnId="{C3FE45BA-923C-45FB-BB2A-3134AF4D5DFA}">
      <dgm:prSet/>
      <dgm:spPr/>
      <dgm:t>
        <a:bodyPr/>
        <a:lstStyle/>
        <a:p>
          <a:endParaRPr lang="en-US"/>
        </a:p>
      </dgm:t>
    </dgm:pt>
    <dgm:pt modelId="{1F11FBBE-574E-4E94-9247-7419662029E8}" type="sibTrans" cxnId="{C3FE45BA-923C-45FB-BB2A-3134AF4D5DFA}">
      <dgm:prSet/>
      <dgm:spPr/>
      <dgm:t>
        <a:bodyPr/>
        <a:lstStyle/>
        <a:p>
          <a:endParaRPr lang="en-US"/>
        </a:p>
      </dgm:t>
    </dgm:pt>
    <dgm:pt modelId="{C4C056D2-D930-42E7-8279-9CD092196CB9}">
      <dgm:prSet phldrT="[Text]"/>
      <dgm:spPr>
        <a:solidFill>
          <a:schemeClr val="bg1">
            <a:lumMod val="85000"/>
            <a:alpha val="90000"/>
          </a:schemeClr>
        </a:solidFill>
      </dgm:spPr>
      <dgm:t>
        <a:bodyPr/>
        <a:lstStyle/>
        <a:p>
          <a:r>
            <a:rPr lang="en-US" b="1">
              <a:solidFill>
                <a:srgbClr val="18324D"/>
              </a:solidFill>
              <a:latin typeface="+mj-lt"/>
            </a:rPr>
            <a:t>Explore Content</a:t>
          </a:r>
        </a:p>
      </dgm:t>
    </dgm:pt>
    <dgm:pt modelId="{1A06073B-C32A-4FBF-9F50-41E382B2E23D}" type="parTrans" cxnId="{131CADED-A75B-49B0-A3D1-119D875132CD}">
      <dgm:prSet/>
      <dgm:spPr/>
      <dgm:t>
        <a:bodyPr/>
        <a:lstStyle/>
        <a:p>
          <a:endParaRPr lang="en-US"/>
        </a:p>
      </dgm:t>
    </dgm:pt>
    <dgm:pt modelId="{1ABF874D-085A-4412-BCAF-EA0110167814}" type="sibTrans" cxnId="{131CADED-A75B-49B0-A3D1-119D875132CD}">
      <dgm:prSet/>
      <dgm:spPr/>
      <dgm:t>
        <a:bodyPr/>
        <a:lstStyle/>
        <a:p>
          <a:endParaRPr lang="en-US"/>
        </a:p>
      </dgm:t>
    </dgm:pt>
    <dgm:pt modelId="{31FAD66D-F103-43B5-9E12-67A6DB16F1CD}">
      <dgm:prSet phldrT="[Text]"/>
      <dgm:spPr>
        <a:solidFill>
          <a:srgbClr val="00B093"/>
        </a:solidFill>
      </dgm:spPr>
      <dgm:t>
        <a:bodyPr/>
        <a:lstStyle/>
        <a:p>
          <a:endParaRPr lang="en-US"/>
        </a:p>
      </dgm:t>
    </dgm:pt>
    <dgm:pt modelId="{0E2141A2-FD09-4AC1-8012-5407614CD76C}" type="parTrans" cxnId="{54BB8527-E218-4E16-9843-DFC5D81C45E9}">
      <dgm:prSet/>
      <dgm:spPr/>
      <dgm:t>
        <a:bodyPr/>
        <a:lstStyle/>
        <a:p>
          <a:endParaRPr lang="en-US"/>
        </a:p>
      </dgm:t>
    </dgm:pt>
    <dgm:pt modelId="{1C5AAD68-0950-4FB5-87AF-7922A67A7435}" type="sibTrans" cxnId="{54BB8527-E218-4E16-9843-DFC5D81C45E9}">
      <dgm:prSet/>
      <dgm:spPr/>
      <dgm:t>
        <a:bodyPr/>
        <a:lstStyle/>
        <a:p>
          <a:endParaRPr lang="en-US"/>
        </a:p>
      </dgm:t>
    </dgm:pt>
    <dgm:pt modelId="{6C755B15-AFFF-44D2-857A-0766C9262CDC}">
      <dgm:prSet phldrT="[Text]"/>
      <dgm:spPr>
        <a:solidFill>
          <a:schemeClr val="bg1">
            <a:lumMod val="85000"/>
            <a:alpha val="90000"/>
          </a:schemeClr>
        </a:solidFill>
      </dgm:spPr>
      <dgm:t>
        <a:bodyPr/>
        <a:lstStyle/>
        <a:p>
          <a:r>
            <a:rPr lang="en-US" b="1">
              <a:solidFill>
                <a:srgbClr val="18324D"/>
              </a:solidFill>
              <a:latin typeface="+mj-lt"/>
            </a:rPr>
            <a:t>Share Activities</a:t>
          </a:r>
        </a:p>
      </dgm:t>
    </dgm:pt>
    <dgm:pt modelId="{E088A440-DA8A-4066-BBF6-EABFCED548DC}" type="parTrans" cxnId="{4177D30B-3115-483D-841B-7035E293FAAB}">
      <dgm:prSet/>
      <dgm:spPr/>
      <dgm:t>
        <a:bodyPr/>
        <a:lstStyle/>
        <a:p>
          <a:endParaRPr lang="en-US"/>
        </a:p>
      </dgm:t>
    </dgm:pt>
    <dgm:pt modelId="{17474A8B-35CC-4099-AD56-95AC94E73F2B}" type="sibTrans" cxnId="{4177D30B-3115-483D-841B-7035E293FAAB}">
      <dgm:prSet/>
      <dgm:spPr/>
      <dgm:t>
        <a:bodyPr/>
        <a:lstStyle/>
        <a:p>
          <a:endParaRPr lang="en-US"/>
        </a:p>
      </dgm:t>
    </dgm:pt>
    <dgm:pt modelId="{027A5557-8338-4DC9-AC45-EC97C68D0233}" type="pres">
      <dgm:prSet presAssocID="{A73F2C7C-CBD0-407C-BDF2-60DC04E74E00}" presName="theList" presStyleCnt="0">
        <dgm:presLayoutVars>
          <dgm:dir/>
          <dgm:animLvl val="lvl"/>
          <dgm:resizeHandles val="exact"/>
        </dgm:presLayoutVars>
      </dgm:prSet>
      <dgm:spPr/>
    </dgm:pt>
    <dgm:pt modelId="{0E5A752A-33CC-4A94-AB75-A429470D0537}" type="pres">
      <dgm:prSet presAssocID="{4833919C-4EF9-4E45-A0C7-25DB79C67CA8}" presName="compNode" presStyleCnt="0"/>
      <dgm:spPr/>
    </dgm:pt>
    <dgm:pt modelId="{69EB3412-4691-4DD4-9F34-E781AAE23F6D}" type="pres">
      <dgm:prSet presAssocID="{4833919C-4EF9-4E45-A0C7-25DB79C67CA8}" presName="noGeometry" presStyleCnt="0"/>
      <dgm:spPr/>
    </dgm:pt>
    <dgm:pt modelId="{46022A64-BC95-44F5-8C2E-A7D4BAA98DC3}" type="pres">
      <dgm:prSet presAssocID="{4833919C-4EF9-4E45-A0C7-25DB79C67CA8}" presName="childTextVisible" presStyleLbl="bgAccFollowNode1" presStyleIdx="0" presStyleCnt="3">
        <dgm:presLayoutVars>
          <dgm:bulletEnabled val="1"/>
        </dgm:presLayoutVars>
      </dgm:prSet>
      <dgm:spPr/>
    </dgm:pt>
    <dgm:pt modelId="{5BAD814B-368E-47E8-BCD7-85FE453F4AA6}" type="pres">
      <dgm:prSet presAssocID="{4833919C-4EF9-4E45-A0C7-25DB79C67CA8}" presName="childTextHidden" presStyleLbl="bgAccFollowNode1" presStyleIdx="0" presStyleCnt="3"/>
      <dgm:spPr/>
    </dgm:pt>
    <dgm:pt modelId="{F7B6EAAD-DD8A-4FFE-A31B-0B4612A57079}" type="pres">
      <dgm:prSet presAssocID="{4833919C-4EF9-4E45-A0C7-25DB79C67CA8}" presName="parentText" presStyleLbl="node1" presStyleIdx="0" presStyleCnt="3">
        <dgm:presLayoutVars>
          <dgm:chMax val="1"/>
          <dgm:bulletEnabled val="1"/>
        </dgm:presLayoutVars>
      </dgm:prSet>
      <dgm:spPr/>
    </dgm:pt>
    <dgm:pt modelId="{5A23D6C0-BEEB-49B2-937B-865BBB109572}" type="pres">
      <dgm:prSet presAssocID="{4833919C-4EF9-4E45-A0C7-25DB79C67CA8}" presName="aSpace" presStyleCnt="0"/>
      <dgm:spPr/>
    </dgm:pt>
    <dgm:pt modelId="{93C9F900-CDB0-48D9-8017-A48CE55FF98A}" type="pres">
      <dgm:prSet presAssocID="{F9E99874-0B72-49D3-817E-4712F0D1C550}" presName="compNode" presStyleCnt="0"/>
      <dgm:spPr/>
    </dgm:pt>
    <dgm:pt modelId="{9D1F1968-7B5A-43AD-9403-8674FE78A2C0}" type="pres">
      <dgm:prSet presAssocID="{F9E99874-0B72-49D3-817E-4712F0D1C550}" presName="noGeometry" presStyleCnt="0"/>
      <dgm:spPr/>
    </dgm:pt>
    <dgm:pt modelId="{0098C2D5-F274-4EDC-A3EB-A19BB1C2D8EA}" type="pres">
      <dgm:prSet presAssocID="{F9E99874-0B72-49D3-817E-4712F0D1C550}" presName="childTextVisible" presStyleLbl="bgAccFollowNode1" presStyleIdx="1" presStyleCnt="3">
        <dgm:presLayoutVars>
          <dgm:bulletEnabled val="1"/>
        </dgm:presLayoutVars>
      </dgm:prSet>
      <dgm:spPr/>
    </dgm:pt>
    <dgm:pt modelId="{3BF7C003-402D-47E6-824C-B2EDD0BB5E40}" type="pres">
      <dgm:prSet presAssocID="{F9E99874-0B72-49D3-817E-4712F0D1C550}" presName="childTextHidden" presStyleLbl="bgAccFollowNode1" presStyleIdx="1" presStyleCnt="3"/>
      <dgm:spPr/>
    </dgm:pt>
    <dgm:pt modelId="{21B60253-9855-4B4D-A090-175B4DDA8BF0}" type="pres">
      <dgm:prSet presAssocID="{F9E99874-0B72-49D3-817E-4712F0D1C550}" presName="parentText" presStyleLbl="node1" presStyleIdx="1" presStyleCnt="3">
        <dgm:presLayoutVars>
          <dgm:chMax val="1"/>
          <dgm:bulletEnabled val="1"/>
        </dgm:presLayoutVars>
      </dgm:prSet>
      <dgm:spPr/>
    </dgm:pt>
    <dgm:pt modelId="{2AB6111E-CDB4-4B1A-85CF-411C577BE8B3}" type="pres">
      <dgm:prSet presAssocID="{F9E99874-0B72-49D3-817E-4712F0D1C550}" presName="aSpace" presStyleCnt="0"/>
      <dgm:spPr/>
    </dgm:pt>
    <dgm:pt modelId="{EB97AEA9-7030-4395-92AB-9F7CB0D51E8C}" type="pres">
      <dgm:prSet presAssocID="{31FAD66D-F103-43B5-9E12-67A6DB16F1CD}" presName="compNode" presStyleCnt="0"/>
      <dgm:spPr/>
    </dgm:pt>
    <dgm:pt modelId="{23EB9C49-5B01-4C51-9ED0-EDF95B40F4F9}" type="pres">
      <dgm:prSet presAssocID="{31FAD66D-F103-43B5-9E12-67A6DB16F1CD}" presName="noGeometry" presStyleCnt="0"/>
      <dgm:spPr/>
    </dgm:pt>
    <dgm:pt modelId="{04853801-D7C3-48FE-9177-49A0463C17C1}" type="pres">
      <dgm:prSet presAssocID="{31FAD66D-F103-43B5-9E12-67A6DB16F1CD}" presName="childTextVisible" presStyleLbl="bgAccFollowNode1" presStyleIdx="2" presStyleCnt="3">
        <dgm:presLayoutVars>
          <dgm:bulletEnabled val="1"/>
        </dgm:presLayoutVars>
      </dgm:prSet>
      <dgm:spPr/>
    </dgm:pt>
    <dgm:pt modelId="{CA21AC2A-7B52-4919-B85D-593173139807}" type="pres">
      <dgm:prSet presAssocID="{31FAD66D-F103-43B5-9E12-67A6DB16F1CD}" presName="childTextHidden" presStyleLbl="bgAccFollowNode1" presStyleIdx="2" presStyleCnt="3"/>
      <dgm:spPr/>
    </dgm:pt>
    <dgm:pt modelId="{44EE14FE-B814-458C-A323-20D94D56F94A}" type="pres">
      <dgm:prSet presAssocID="{31FAD66D-F103-43B5-9E12-67A6DB16F1CD}" presName="parentText" presStyleLbl="node1" presStyleIdx="2" presStyleCnt="3">
        <dgm:presLayoutVars>
          <dgm:chMax val="1"/>
          <dgm:bulletEnabled val="1"/>
        </dgm:presLayoutVars>
      </dgm:prSet>
      <dgm:spPr/>
    </dgm:pt>
  </dgm:ptLst>
  <dgm:cxnLst>
    <dgm:cxn modelId="{FC7F3609-B7F0-4F79-9D21-5A5C258E664A}" srcId="{4833919C-4EF9-4E45-A0C7-25DB79C67CA8}" destId="{82852F87-E908-4A15-B564-B5E4F78B50E3}" srcOrd="0" destOrd="0" parTransId="{52DB2F5D-DDDE-4D7E-882A-26D4661809E7}" sibTransId="{0C7DD75A-F35D-4D7F-B9FF-994A46C37232}"/>
    <dgm:cxn modelId="{4177D30B-3115-483D-841B-7035E293FAAB}" srcId="{31FAD66D-F103-43B5-9E12-67A6DB16F1CD}" destId="{6C755B15-AFFF-44D2-857A-0766C9262CDC}" srcOrd="0" destOrd="0" parTransId="{E088A440-DA8A-4066-BBF6-EABFCED548DC}" sibTransId="{17474A8B-35CC-4099-AD56-95AC94E73F2B}"/>
    <dgm:cxn modelId="{96DF401C-E61C-4386-8E8D-32DBFD3B4B76}" type="presOf" srcId="{4833919C-4EF9-4E45-A0C7-25DB79C67CA8}" destId="{F7B6EAAD-DD8A-4FFE-A31B-0B4612A57079}" srcOrd="0" destOrd="0" presId="urn:microsoft.com/office/officeart/2005/8/layout/hProcess6"/>
    <dgm:cxn modelId="{54BB8527-E218-4E16-9843-DFC5D81C45E9}" srcId="{A73F2C7C-CBD0-407C-BDF2-60DC04E74E00}" destId="{31FAD66D-F103-43B5-9E12-67A6DB16F1CD}" srcOrd="2" destOrd="0" parTransId="{0E2141A2-FD09-4AC1-8012-5407614CD76C}" sibTransId="{1C5AAD68-0950-4FB5-87AF-7922A67A7435}"/>
    <dgm:cxn modelId="{7D820C38-26BC-47E2-8B37-92F8A4A43AFA}" type="presOf" srcId="{6C755B15-AFFF-44D2-857A-0766C9262CDC}" destId="{CA21AC2A-7B52-4919-B85D-593173139807}" srcOrd="1" destOrd="0" presId="urn:microsoft.com/office/officeart/2005/8/layout/hProcess6"/>
    <dgm:cxn modelId="{A81BE145-4549-49D6-AC1D-444A5D28CAE6}" type="presOf" srcId="{6C755B15-AFFF-44D2-857A-0766C9262CDC}" destId="{04853801-D7C3-48FE-9177-49A0463C17C1}" srcOrd="0" destOrd="0" presId="urn:microsoft.com/office/officeart/2005/8/layout/hProcess6"/>
    <dgm:cxn modelId="{7D7AFB6A-821E-41E3-839E-02D93C39D333}" type="presOf" srcId="{31FAD66D-F103-43B5-9E12-67A6DB16F1CD}" destId="{44EE14FE-B814-458C-A323-20D94D56F94A}" srcOrd="0" destOrd="0" presId="urn:microsoft.com/office/officeart/2005/8/layout/hProcess6"/>
    <dgm:cxn modelId="{B6DBBA97-6F72-44C9-B96E-2AD23C545215}" type="presOf" srcId="{F9E99874-0B72-49D3-817E-4712F0D1C550}" destId="{21B60253-9855-4B4D-A090-175B4DDA8BF0}" srcOrd="0" destOrd="0" presId="urn:microsoft.com/office/officeart/2005/8/layout/hProcess6"/>
    <dgm:cxn modelId="{B2D4AB9A-7BDA-480E-B749-867B12BED1C5}" srcId="{A73F2C7C-CBD0-407C-BDF2-60DC04E74E00}" destId="{4833919C-4EF9-4E45-A0C7-25DB79C67CA8}" srcOrd="0" destOrd="0" parTransId="{834391B4-6E20-4855-9DEE-7BDDF2AAC121}" sibTransId="{15AEACB3-0AA2-4ADA-9363-DEFBA3471E17}"/>
    <dgm:cxn modelId="{4A3464B6-769C-4176-80D1-B162A87B0C14}" type="presOf" srcId="{82852F87-E908-4A15-B564-B5E4F78B50E3}" destId="{46022A64-BC95-44F5-8C2E-A7D4BAA98DC3}" srcOrd="0" destOrd="0" presId="urn:microsoft.com/office/officeart/2005/8/layout/hProcess6"/>
    <dgm:cxn modelId="{C3FE45BA-923C-45FB-BB2A-3134AF4D5DFA}" srcId="{A73F2C7C-CBD0-407C-BDF2-60DC04E74E00}" destId="{F9E99874-0B72-49D3-817E-4712F0D1C550}" srcOrd="1" destOrd="0" parTransId="{AFC7D437-C3C4-4981-BA68-7CDB2122BFB6}" sibTransId="{1F11FBBE-574E-4E94-9247-7419662029E8}"/>
    <dgm:cxn modelId="{8221ECBD-5D35-43E0-B971-A0D5C90B5A09}" type="presOf" srcId="{A73F2C7C-CBD0-407C-BDF2-60DC04E74E00}" destId="{027A5557-8338-4DC9-AC45-EC97C68D0233}" srcOrd="0" destOrd="0" presId="urn:microsoft.com/office/officeart/2005/8/layout/hProcess6"/>
    <dgm:cxn modelId="{907978C9-42A4-4978-B953-3740B6CD5FC6}" type="presOf" srcId="{C4C056D2-D930-42E7-8279-9CD092196CB9}" destId="{3BF7C003-402D-47E6-824C-B2EDD0BB5E40}" srcOrd="1" destOrd="0" presId="urn:microsoft.com/office/officeart/2005/8/layout/hProcess6"/>
    <dgm:cxn modelId="{FEC428DB-A974-41A1-B27D-9B4E9F0F3813}" type="presOf" srcId="{C4C056D2-D930-42E7-8279-9CD092196CB9}" destId="{0098C2D5-F274-4EDC-A3EB-A19BB1C2D8EA}" srcOrd="0" destOrd="0" presId="urn:microsoft.com/office/officeart/2005/8/layout/hProcess6"/>
    <dgm:cxn modelId="{E83CFDE2-4D74-4ACE-88D9-B5996DC9E692}" type="presOf" srcId="{82852F87-E908-4A15-B564-B5E4F78B50E3}" destId="{5BAD814B-368E-47E8-BCD7-85FE453F4AA6}" srcOrd="1" destOrd="0" presId="urn:microsoft.com/office/officeart/2005/8/layout/hProcess6"/>
    <dgm:cxn modelId="{131CADED-A75B-49B0-A3D1-119D875132CD}" srcId="{F9E99874-0B72-49D3-817E-4712F0D1C550}" destId="{C4C056D2-D930-42E7-8279-9CD092196CB9}" srcOrd="0" destOrd="0" parTransId="{1A06073B-C32A-4FBF-9F50-41E382B2E23D}" sibTransId="{1ABF874D-085A-4412-BCAF-EA0110167814}"/>
    <dgm:cxn modelId="{0F304CC1-E547-4506-B0A1-4645F1182D66}" type="presParOf" srcId="{027A5557-8338-4DC9-AC45-EC97C68D0233}" destId="{0E5A752A-33CC-4A94-AB75-A429470D0537}" srcOrd="0" destOrd="0" presId="urn:microsoft.com/office/officeart/2005/8/layout/hProcess6"/>
    <dgm:cxn modelId="{BC012EAB-445B-4C1F-B51A-5FDB8B0D5A0F}" type="presParOf" srcId="{0E5A752A-33CC-4A94-AB75-A429470D0537}" destId="{69EB3412-4691-4DD4-9F34-E781AAE23F6D}" srcOrd="0" destOrd="0" presId="urn:microsoft.com/office/officeart/2005/8/layout/hProcess6"/>
    <dgm:cxn modelId="{6DAB52D6-0A97-4BBD-903B-268DBD920A5B}" type="presParOf" srcId="{0E5A752A-33CC-4A94-AB75-A429470D0537}" destId="{46022A64-BC95-44F5-8C2E-A7D4BAA98DC3}" srcOrd="1" destOrd="0" presId="urn:microsoft.com/office/officeart/2005/8/layout/hProcess6"/>
    <dgm:cxn modelId="{027E685B-0FEA-4F32-8D0A-FC959D4A3302}" type="presParOf" srcId="{0E5A752A-33CC-4A94-AB75-A429470D0537}" destId="{5BAD814B-368E-47E8-BCD7-85FE453F4AA6}" srcOrd="2" destOrd="0" presId="urn:microsoft.com/office/officeart/2005/8/layout/hProcess6"/>
    <dgm:cxn modelId="{EE96B678-E6E4-407C-8FDF-27B69F4DA5F9}" type="presParOf" srcId="{0E5A752A-33CC-4A94-AB75-A429470D0537}" destId="{F7B6EAAD-DD8A-4FFE-A31B-0B4612A57079}" srcOrd="3" destOrd="0" presId="urn:microsoft.com/office/officeart/2005/8/layout/hProcess6"/>
    <dgm:cxn modelId="{88345359-7FC6-4265-B4BF-FC2657675B00}" type="presParOf" srcId="{027A5557-8338-4DC9-AC45-EC97C68D0233}" destId="{5A23D6C0-BEEB-49B2-937B-865BBB109572}" srcOrd="1" destOrd="0" presId="urn:microsoft.com/office/officeart/2005/8/layout/hProcess6"/>
    <dgm:cxn modelId="{6D919691-9FC1-4B80-B39C-48DE724BBB5B}" type="presParOf" srcId="{027A5557-8338-4DC9-AC45-EC97C68D0233}" destId="{93C9F900-CDB0-48D9-8017-A48CE55FF98A}" srcOrd="2" destOrd="0" presId="urn:microsoft.com/office/officeart/2005/8/layout/hProcess6"/>
    <dgm:cxn modelId="{D1F792DB-0E0F-4D00-9DB3-23E89644E518}" type="presParOf" srcId="{93C9F900-CDB0-48D9-8017-A48CE55FF98A}" destId="{9D1F1968-7B5A-43AD-9403-8674FE78A2C0}" srcOrd="0" destOrd="0" presId="urn:microsoft.com/office/officeart/2005/8/layout/hProcess6"/>
    <dgm:cxn modelId="{59DB07D2-0BC3-47F8-ACD9-CF7837376A5E}" type="presParOf" srcId="{93C9F900-CDB0-48D9-8017-A48CE55FF98A}" destId="{0098C2D5-F274-4EDC-A3EB-A19BB1C2D8EA}" srcOrd="1" destOrd="0" presId="urn:microsoft.com/office/officeart/2005/8/layout/hProcess6"/>
    <dgm:cxn modelId="{3FB9BF40-F05A-4F13-AADB-AB45C46CE687}" type="presParOf" srcId="{93C9F900-CDB0-48D9-8017-A48CE55FF98A}" destId="{3BF7C003-402D-47E6-824C-B2EDD0BB5E40}" srcOrd="2" destOrd="0" presId="urn:microsoft.com/office/officeart/2005/8/layout/hProcess6"/>
    <dgm:cxn modelId="{E54893A9-B012-48A3-B34E-91551E86212C}" type="presParOf" srcId="{93C9F900-CDB0-48D9-8017-A48CE55FF98A}" destId="{21B60253-9855-4B4D-A090-175B4DDA8BF0}" srcOrd="3" destOrd="0" presId="urn:microsoft.com/office/officeart/2005/8/layout/hProcess6"/>
    <dgm:cxn modelId="{DB8C3FB1-BD6D-4F6B-B3B3-8013F6516BC5}" type="presParOf" srcId="{027A5557-8338-4DC9-AC45-EC97C68D0233}" destId="{2AB6111E-CDB4-4B1A-85CF-411C577BE8B3}" srcOrd="3" destOrd="0" presId="urn:microsoft.com/office/officeart/2005/8/layout/hProcess6"/>
    <dgm:cxn modelId="{ED304FE5-9F7C-47DC-8834-D6225F4C2202}" type="presParOf" srcId="{027A5557-8338-4DC9-AC45-EC97C68D0233}" destId="{EB97AEA9-7030-4395-92AB-9F7CB0D51E8C}" srcOrd="4" destOrd="0" presId="urn:microsoft.com/office/officeart/2005/8/layout/hProcess6"/>
    <dgm:cxn modelId="{26364BF8-E0F9-4D3C-B119-75326B346007}" type="presParOf" srcId="{EB97AEA9-7030-4395-92AB-9F7CB0D51E8C}" destId="{23EB9C49-5B01-4C51-9ED0-EDF95B40F4F9}" srcOrd="0" destOrd="0" presId="urn:microsoft.com/office/officeart/2005/8/layout/hProcess6"/>
    <dgm:cxn modelId="{FA7700D0-CBBA-466E-A12A-8DC9EB6EC327}" type="presParOf" srcId="{EB97AEA9-7030-4395-92AB-9F7CB0D51E8C}" destId="{04853801-D7C3-48FE-9177-49A0463C17C1}" srcOrd="1" destOrd="0" presId="urn:microsoft.com/office/officeart/2005/8/layout/hProcess6"/>
    <dgm:cxn modelId="{8A958A04-EE48-497F-8E3F-718B63F0024C}" type="presParOf" srcId="{EB97AEA9-7030-4395-92AB-9F7CB0D51E8C}" destId="{CA21AC2A-7B52-4919-B85D-593173139807}" srcOrd="2" destOrd="0" presId="urn:microsoft.com/office/officeart/2005/8/layout/hProcess6"/>
    <dgm:cxn modelId="{E4013FD3-ACE4-48B1-A3B4-F9097D60007B}" type="presParOf" srcId="{EB97AEA9-7030-4395-92AB-9F7CB0D51E8C}" destId="{44EE14FE-B814-458C-A323-20D94D56F94A}"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22A64-BC95-44F5-8C2E-A7D4BAA98DC3}">
      <dsp:nvSpPr>
        <dsp:cNvPr id="0" name=""/>
        <dsp:cNvSpPr/>
      </dsp:nvSpPr>
      <dsp:spPr>
        <a:xfrm>
          <a:off x="791765" y="1630793"/>
          <a:ext cx="3143250" cy="2747596"/>
        </a:xfrm>
        <a:prstGeom prst="rightArrow">
          <a:avLst>
            <a:gd name="adj1" fmla="val 70000"/>
            <a:gd name="adj2" fmla="val 50000"/>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15240" rIns="3048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18324D"/>
              </a:solidFill>
              <a:latin typeface="+mj-lt"/>
            </a:rPr>
            <a:t>Search or Browse</a:t>
          </a:r>
        </a:p>
      </dsp:txBody>
      <dsp:txXfrm>
        <a:off x="1577578" y="2042932"/>
        <a:ext cx="1532334" cy="1923318"/>
      </dsp:txXfrm>
    </dsp:sp>
    <dsp:sp modelId="{F7B6EAAD-DD8A-4FFE-A31B-0B4612A57079}">
      <dsp:nvSpPr>
        <dsp:cNvPr id="0" name=""/>
        <dsp:cNvSpPr/>
      </dsp:nvSpPr>
      <dsp:spPr>
        <a:xfrm>
          <a:off x="5953" y="2218779"/>
          <a:ext cx="1571625" cy="1571625"/>
        </a:xfrm>
        <a:prstGeom prst="ellipse">
          <a:avLst/>
        </a:prstGeom>
        <a:solidFill>
          <a:srgbClr val="0062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36112" y="2448938"/>
        <a:ext cx="1111307" cy="1111307"/>
      </dsp:txXfrm>
    </dsp:sp>
    <dsp:sp modelId="{0098C2D5-F274-4EDC-A3EB-A19BB1C2D8EA}">
      <dsp:nvSpPr>
        <dsp:cNvPr id="0" name=""/>
        <dsp:cNvSpPr/>
      </dsp:nvSpPr>
      <dsp:spPr>
        <a:xfrm>
          <a:off x="4917281" y="1630793"/>
          <a:ext cx="3143250" cy="2747596"/>
        </a:xfrm>
        <a:prstGeom prst="rightArrow">
          <a:avLst>
            <a:gd name="adj1" fmla="val 70000"/>
            <a:gd name="adj2" fmla="val 50000"/>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15240" rIns="3048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18324D"/>
              </a:solidFill>
              <a:latin typeface="+mj-lt"/>
            </a:rPr>
            <a:t>Explore Content</a:t>
          </a:r>
        </a:p>
      </dsp:txBody>
      <dsp:txXfrm>
        <a:off x="5703093" y="2042932"/>
        <a:ext cx="1532334" cy="1923318"/>
      </dsp:txXfrm>
    </dsp:sp>
    <dsp:sp modelId="{21B60253-9855-4B4D-A090-175B4DDA8BF0}">
      <dsp:nvSpPr>
        <dsp:cNvPr id="0" name=""/>
        <dsp:cNvSpPr/>
      </dsp:nvSpPr>
      <dsp:spPr>
        <a:xfrm>
          <a:off x="4131468" y="2218779"/>
          <a:ext cx="1571625" cy="1571625"/>
        </a:xfrm>
        <a:prstGeom prst="ellipse">
          <a:avLst/>
        </a:prstGeom>
        <a:solidFill>
          <a:srgbClr val="008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4361627" y="2448938"/>
        <a:ext cx="1111307" cy="1111307"/>
      </dsp:txXfrm>
    </dsp:sp>
    <dsp:sp modelId="{04853801-D7C3-48FE-9177-49A0463C17C1}">
      <dsp:nvSpPr>
        <dsp:cNvPr id="0" name=""/>
        <dsp:cNvSpPr/>
      </dsp:nvSpPr>
      <dsp:spPr>
        <a:xfrm>
          <a:off x="9042796" y="1630793"/>
          <a:ext cx="3143250" cy="2747596"/>
        </a:xfrm>
        <a:prstGeom prst="rightArrow">
          <a:avLst>
            <a:gd name="adj1" fmla="val 70000"/>
            <a:gd name="adj2" fmla="val 50000"/>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15240" rIns="3048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18324D"/>
              </a:solidFill>
              <a:latin typeface="+mj-lt"/>
            </a:rPr>
            <a:t>Share Activities</a:t>
          </a:r>
        </a:p>
      </dsp:txBody>
      <dsp:txXfrm>
        <a:off x="9828609" y="2042932"/>
        <a:ext cx="1532334" cy="1923318"/>
      </dsp:txXfrm>
    </dsp:sp>
    <dsp:sp modelId="{44EE14FE-B814-458C-A323-20D94D56F94A}">
      <dsp:nvSpPr>
        <dsp:cNvPr id="0" name=""/>
        <dsp:cNvSpPr/>
      </dsp:nvSpPr>
      <dsp:spPr>
        <a:xfrm>
          <a:off x="8256984" y="2218779"/>
          <a:ext cx="1571625" cy="1571625"/>
        </a:xfrm>
        <a:prstGeom prst="ellipse">
          <a:avLst/>
        </a:prstGeom>
        <a:solidFill>
          <a:srgbClr val="00B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8487143" y="2448938"/>
        <a:ext cx="1111307" cy="11113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4"/>
          </a:xfrm>
          <a:prstGeom prst="rect">
            <a:avLst/>
          </a:prstGeom>
        </p:spPr>
        <p:txBody>
          <a:bodyPr vert="horz" lIns="94193" tIns="47097" rIns="94193" bIns="47097" rtlCol="0"/>
          <a:lstStyle>
            <a:lvl1pPr algn="l">
              <a:defRPr sz="1200"/>
            </a:lvl1pPr>
          </a:lstStyle>
          <a:p>
            <a:endParaRPr lang="en-US">
              <a:latin typeface="Open Sans" panose="020B0606030504020204" pitchFamily="34" charset="0"/>
            </a:endParaRPr>
          </a:p>
        </p:txBody>
      </p:sp>
      <p:sp>
        <p:nvSpPr>
          <p:cNvPr id="3" name="Date Placeholder 2"/>
          <p:cNvSpPr>
            <a:spLocks noGrp="1"/>
          </p:cNvSpPr>
          <p:nvPr>
            <p:ph type="dt" sz="quarter" idx="1"/>
          </p:nvPr>
        </p:nvSpPr>
        <p:spPr>
          <a:xfrm>
            <a:off x="4021294" y="0"/>
            <a:ext cx="3076363" cy="470894"/>
          </a:xfrm>
          <a:prstGeom prst="rect">
            <a:avLst/>
          </a:prstGeom>
        </p:spPr>
        <p:txBody>
          <a:bodyPr vert="horz" lIns="94193" tIns="47097" rIns="94193" bIns="47097" rtlCol="0"/>
          <a:lstStyle>
            <a:lvl1pPr algn="r">
              <a:defRPr sz="1200"/>
            </a:lvl1pPr>
          </a:lstStyle>
          <a:p>
            <a:fld id="{0DBF883E-4252-AC4C-B209-6F2FF5C3E470}" type="datetimeFigureOut">
              <a:rPr lang="en-US" smtClean="0">
                <a:latin typeface="Open Sans" panose="020B0606030504020204" pitchFamily="34" charset="0"/>
              </a:rPr>
              <a:t>12/13/2023</a:t>
            </a:fld>
            <a:endParaRPr lang="en-US">
              <a:latin typeface="Open Sans" panose="020B0606030504020204" pitchFamily="34" charset="0"/>
            </a:endParaRPr>
          </a:p>
        </p:txBody>
      </p:sp>
      <p:sp>
        <p:nvSpPr>
          <p:cNvPr id="4" name="Footer Placeholder 3"/>
          <p:cNvSpPr>
            <a:spLocks noGrp="1"/>
          </p:cNvSpPr>
          <p:nvPr>
            <p:ph type="ftr" sz="quarter" idx="2"/>
          </p:nvPr>
        </p:nvSpPr>
        <p:spPr>
          <a:xfrm>
            <a:off x="0" y="8914407"/>
            <a:ext cx="3076363" cy="470893"/>
          </a:xfrm>
          <a:prstGeom prst="rect">
            <a:avLst/>
          </a:prstGeom>
        </p:spPr>
        <p:txBody>
          <a:bodyPr vert="horz" lIns="94193" tIns="47097" rIns="94193" bIns="47097" rtlCol="0" anchor="b"/>
          <a:lstStyle>
            <a:lvl1pPr algn="l">
              <a:defRPr sz="1200"/>
            </a:lvl1pPr>
          </a:lstStyle>
          <a:p>
            <a:endParaRPr lang="en-US">
              <a:latin typeface="Open Sans" panose="020B0606030504020204" pitchFamily="34" charset="0"/>
            </a:endParaRPr>
          </a:p>
        </p:txBody>
      </p:sp>
      <p:sp>
        <p:nvSpPr>
          <p:cNvPr id="5" name="Slide Number Placeholder 4"/>
          <p:cNvSpPr>
            <a:spLocks noGrp="1"/>
          </p:cNvSpPr>
          <p:nvPr>
            <p:ph type="sldNum" sz="quarter" idx="3"/>
          </p:nvPr>
        </p:nvSpPr>
        <p:spPr>
          <a:xfrm>
            <a:off x="4021294" y="8914407"/>
            <a:ext cx="3076363" cy="470893"/>
          </a:xfrm>
          <a:prstGeom prst="rect">
            <a:avLst/>
          </a:prstGeom>
        </p:spPr>
        <p:txBody>
          <a:bodyPr vert="horz" lIns="94193" tIns="47097" rIns="94193" bIns="47097" rtlCol="0" anchor="b"/>
          <a:lstStyle>
            <a:lvl1pPr algn="r">
              <a:defRPr sz="1200"/>
            </a:lvl1pPr>
          </a:lstStyle>
          <a:p>
            <a:fld id="{F9168675-61CE-7447-84C8-BC719C6CEC39}"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4"/>
          </a:xfrm>
          <a:prstGeom prst="rect">
            <a:avLst/>
          </a:prstGeom>
        </p:spPr>
        <p:txBody>
          <a:bodyPr vert="horz" lIns="94193" tIns="47097" rIns="94193" bIns="47097"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4021294" y="0"/>
            <a:ext cx="3076363" cy="470894"/>
          </a:xfrm>
          <a:prstGeom prst="rect">
            <a:avLst/>
          </a:prstGeom>
        </p:spPr>
        <p:txBody>
          <a:bodyPr vert="horz" lIns="94193" tIns="47097" rIns="94193" bIns="47097" rtlCol="0"/>
          <a:lstStyle>
            <a:lvl1pPr algn="r">
              <a:defRPr sz="1200">
                <a:latin typeface="Open Sans" panose="020B0606030504020204" pitchFamily="34" charset="0"/>
              </a:defRPr>
            </a:lvl1pPr>
          </a:lstStyle>
          <a:p>
            <a:fld id="{BCDDAFEC-EF18-0045-B8D4-C55251355E3D}" type="datetimeFigureOut">
              <a:rPr lang="en-US" smtClean="0"/>
              <a:pPr/>
              <a:t>12/13/2023</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3" tIns="47097" rIns="94193" bIns="47097" rtlCol="0" anchor="ctr"/>
          <a:lstStyle/>
          <a:p>
            <a:endParaRPr lang="en-US"/>
          </a:p>
        </p:txBody>
      </p:sp>
      <p:sp>
        <p:nvSpPr>
          <p:cNvPr id="5" name="Notes Placeholder 4"/>
          <p:cNvSpPr>
            <a:spLocks noGrp="1"/>
          </p:cNvSpPr>
          <p:nvPr>
            <p:ph type="body" sz="quarter" idx="3"/>
          </p:nvPr>
        </p:nvSpPr>
        <p:spPr>
          <a:xfrm>
            <a:off x="709930" y="4516675"/>
            <a:ext cx="5679440" cy="3695462"/>
          </a:xfrm>
          <a:prstGeom prst="rect">
            <a:avLst/>
          </a:prstGeom>
        </p:spPr>
        <p:txBody>
          <a:bodyPr vert="horz" lIns="94193" tIns="47097" rIns="94193" bIns="4709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3"/>
          </a:xfrm>
          <a:prstGeom prst="rect">
            <a:avLst/>
          </a:prstGeom>
        </p:spPr>
        <p:txBody>
          <a:bodyPr vert="horz" lIns="94193" tIns="47097" rIns="94193" bIns="47097"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4021294" y="8914407"/>
            <a:ext cx="3076363" cy="470893"/>
          </a:xfrm>
          <a:prstGeom prst="rect">
            <a:avLst/>
          </a:prstGeom>
        </p:spPr>
        <p:txBody>
          <a:bodyPr vert="horz" lIns="94193" tIns="47097" rIns="94193" bIns="47097" rtlCol="0" anchor="b"/>
          <a:lstStyle>
            <a:lvl1pPr algn="r">
              <a:defRPr sz="1200">
                <a:latin typeface="Open Sans" panose="020B0606030504020204" pitchFamily="34" charset="0"/>
              </a:defRPr>
            </a:lvl1pPr>
          </a:lstStyle>
          <a:p>
            <a:fld id="{F3A9CC68-86F6-4C41-BB68-563FFE5D02C1}" type="slidenum">
              <a:rPr lang="en-US" smtClean="0"/>
              <a:pPr/>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Gale Interactive: Science</a:t>
            </a:r>
            <a:r>
              <a:rPr lang="en-US"/>
              <a:t> gives middle and high schoolers the power to see science beyond static text. With over 200 interactive sessions and 60 models to print with a 3D printer, learners are inspired to achieve the ultimate outcome—discovery. </a:t>
            </a:r>
          </a:p>
          <a:p>
            <a:endParaRPr lang="en-US"/>
          </a:p>
          <a:p>
            <a:r>
              <a:rPr lang="en-US"/>
              <a:t>Cover biology, chemistry, human anatomy, and earth science with supplemental content from other resources such as </a:t>
            </a:r>
            <a:r>
              <a:rPr lang="en-US" i="1"/>
              <a:t>Gale In Context: Science </a:t>
            </a:r>
            <a:r>
              <a:rPr lang="en-US"/>
              <a:t>and </a:t>
            </a:r>
            <a:r>
              <a:rPr lang="en-US" i="1"/>
              <a:t>Gale OneFile</a:t>
            </a:r>
            <a:r>
              <a:rPr lang="en-US"/>
              <a:t>.</a:t>
            </a:r>
          </a:p>
          <a:p>
            <a:endParaRPr lang="en-US"/>
          </a:p>
          <a:p>
            <a:r>
              <a:rPr lang="en-US"/>
              <a:t>Extend the reach of your resources. Integrated G Suite for Education and Microsoft Office 365 tools enable users to easily share, save, and download content— including highlights and notes.</a:t>
            </a:r>
          </a:p>
        </p:txBody>
      </p:sp>
      <p:sp>
        <p:nvSpPr>
          <p:cNvPr id="4" name="Slide Number Placeholder 3"/>
          <p:cNvSpPr>
            <a:spLocks noGrp="1"/>
          </p:cNvSpPr>
          <p:nvPr>
            <p:ph type="sldNum" sz="quarter" idx="5"/>
          </p:nvPr>
        </p:nvSpPr>
        <p:spPr/>
        <p:txBody>
          <a:bodyPr/>
          <a:lstStyle/>
          <a:p>
            <a:fld id="{F3A9CC68-86F6-4C41-BB68-563FFE5D02C1}" type="slidenum">
              <a:rPr lang="en-US" smtClean="0"/>
              <a:pPr/>
              <a:t>2</a:t>
            </a:fld>
            <a:endParaRPr lang="en-US"/>
          </a:p>
        </p:txBody>
      </p:sp>
    </p:spTree>
    <p:extLst>
      <p:ext uri="{BB962C8B-B14F-4D97-AF65-F5344CB8AC3E}">
        <p14:creationId xmlns:p14="http://schemas.microsoft.com/office/powerpoint/2010/main" val="72287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to searching, </a:t>
            </a:r>
            <a:r>
              <a:rPr lang="en-US" i="1"/>
              <a:t>Gale Interactive: Science </a:t>
            </a:r>
            <a:r>
              <a:rPr lang="en-US" i="0"/>
              <a:t>is designed to make it easy to browse for activities of interest. Simply click the Browse Activities option in the upper right corner of the homepage and on many other pages throughout </a:t>
            </a:r>
            <a:r>
              <a:rPr lang="en-US" i="1"/>
              <a:t>Gale Interactive: Science </a:t>
            </a:r>
            <a:r>
              <a:rPr lang="en-US" i="0"/>
              <a:t>to access a list of all Categories for which there are interactive activities. Simply click the arrow next to a Category to see the specific topics within and how many activities are related to each. </a:t>
            </a: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pPr/>
              <a:t>12</a:t>
            </a:fld>
            <a:endParaRPr lang="en-US"/>
          </a:p>
        </p:txBody>
      </p:sp>
    </p:spTree>
    <p:extLst>
      <p:ext uri="{BB962C8B-B14F-4D97-AF65-F5344CB8AC3E}">
        <p14:creationId xmlns:p14="http://schemas.microsoft.com/office/powerpoint/2010/main" val="489459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browse activities by larger categories like Chemistry, Biology, Human Anatomy, and Earth Science. Simply check the box next to a category and it will automatically select all Topics within.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13</a:t>
            </a:fld>
            <a:endParaRPr lang="en-US"/>
          </a:p>
        </p:txBody>
      </p:sp>
    </p:spTree>
    <p:extLst>
      <p:ext uri="{BB962C8B-B14F-4D97-AF65-F5344CB8AC3E}">
        <p14:creationId xmlns:p14="http://schemas.microsoft.com/office/powerpoint/2010/main" val="126410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also narrow your browsing by selecting one or more topics at a time. There is no limit to how many topics can be selected at once and they also can come from different categories.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14</a:t>
            </a:fld>
            <a:endParaRPr lang="en-US"/>
          </a:p>
        </p:txBody>
      </p:sp>
    </p:spTree>
    <p:extLst>
      <p:ext uri="{BB962C8B-B14F-4D97-AF65-F5344CB8AC3E}">
        <p14:creationId xmlns:p14="http://schemas.microsoft.com/office/powerpoint/2010/main" val="449114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you can browse activities by the NGSS and Common Core Standard they are aligned to. All activities have standards listed that you can view as you are browsing.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15</a:t>
            </a:fld>
            <a:endParaRPr lang="en-US"/>
          </a:p>
        </p:txBody>
      </p:sp>
    </p:spTree>
    <p:extLst>
      <p:ext uri="{BB962C8B-B14F-4D97-AF65-F5344CB8AC3E}">
        <p14:creationId xmlns:p14="http://schemas.microsoft.com/office/powerpoint/2010/main" val="414913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easy way to orient yourself with an activity is to follow the on-screen prompts that start after selecting the “help” tool. This appears as a yellow question mark within each activity screen and will walk you through how to interact with an activity.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16</a:t>
            </a:fld>
            <a:endParaRPr lang="en-US"/>
          </a:p>
        </p:txBody>
      </p:sp>
    </p:spTree>
    <p:extLst>
      <p:ext uri="{BB962C8B-B14F-4D97-AF65-F5344CB8AC3E}">
        <p14:creationId xmlns:p14="http://schemas.microsoft.com/office/powerpoint/2010/main" val="1289633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different options to view an activity. Every activity will open in “Default View” as seen here but you can enlarge this to two other options. “Theatre View” spreads the activity screen across the width of the screen and pushes all other content underneath. “Full Screen” gives you a more immersive experience and you cannot access other content until you exit it.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17</a:t>
            </a:fld>
            <a:endParaRPr lang="en-US"/>
          </a:p>
        </p:txBody>
      </p:sp>
    </p:spTree>
    <p:extLst>
      <p:ext uri="{BB962C8B-B14F-4D97-AF65-F5344CB8AC3E}">
        <p14:creationId xmlns:p14="http://schemas.microsoft.com/office/powerpoint/2010/main" val="1813987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activities in </a:t>
            </a:r>
            <a:r>
              <a:rPr lang="en-US" i="1"/>
              <a:t>Gale Interactive: Science </a:t>
            </a:r>
            <a:r>
              <a:rPr lang="en-US"/>
              <a:t>are set-up as slides you will progress through with on screen content that pairs with it. To minimize the on-screen content and view an activity more clearly, simply click the yellow arrow and it will collapse. To move to another slide, you can click the arrows on the left and right or you can hop to a slide by using one of the circles at the bottom.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18</a:t>
            </a:fld>
            <a:endParaRPr lang="en-US"/>
          </a:p>
        </p:txBody>
      </p:sp>
    </p:spTree>
    <p:extLst>
      <p:ext uri="{BB962C8B-B14F-4D97-AF65-F5344CB8AC3E}">
        <p14:creationId xmlns:p14="http://schemas.microsoft.com/office/powerpoint/2010/main" val="2833026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ways you can manipulate an activity, simply by using your mouse. First, you can move pieces out of the way or move an entire model around the screen by left clicking and dragging.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19</a:t>
            </a:fld>
            <a:endParaRPr lang="en-US"/>
          </a:p>
        </p:txBody>
      </p:sp>
    </p:spTree>
    <p:extLst>
      <p:ext uri="{BB962C8B-B14F-4D97-AF65-F5344CB8AC3E}">
        <p14:creationId xmlns:p14="http://schemas.microsoft.com/office/powerpoint/2010/main" val="3010850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Improve your view by scrolling up to zoom in. Scroll down to zoom back out. </a:t>
            </a:r>
          </a:p>
        </p:txBody>
      </p:sp>
      <p:sp>
        <p:nvSpPr>
          <p:cNvPr id="4" name="Slide Number Placeholder 3"/>
          <p:cNvSpPr>
            <a:spLocks noGrp="1"/>
          </p:cNvSpPr>
          <p:nvPr>
            <p:ph type="sldNum" sz="quarter" idx="5"/>
          </p:nvPr>
        </p:nvSpPr>
        <p:spPr/>
        <p:txBody>
          <a:bodyPr/>
          <a:lstStyle/>
          <a:p>
            <a:fld id="{F3A9CC68-86F6-4C41-BB68-563FFE5D02C1}" type="slidenum">
              <a:rPr lang="en-US" smtClean="0"/>
              <a:pPr/>
              <a:t>20</a:t>
            </a:fld>
            <a:endParaRPr lang="en-US"/>
          </a:p>
        </p:txBody>
      </p:sp>
    </p:spTree>
    <p:extLst>
      <p:ext uri="{BB962C8B-B14F-4D97-AF65-F5344CB8AC3E}">
        <p14:creationId xmlns:p14="http://schemas.microsoft.com/office/powerpoint/2010/main" val="2112435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Right click and move your mouse to change the angle of your view. </a:t>
            </a:r>
          </a:p>
        </p:txBody>
      </p:sp>
      <p:sp>
        <p:nvSpPr>
          <p:cNvPr id="4" name="Slide Number Placeholder 3"/>
          <p:cNvSpPr>
            <a:spLocks noGrp="1"/>
          </p:cNvSpPr>
          <p:nvPr>
            <p:ph type="sldNum" sz="quarter" idx="5"/>
          </p:nvPr>
        </p:nvSpPr>
        <p:spPr/>
        <p:txBody>
          <a:bodyPr/>
          <a:lstStyle/>
          <a:p>
            <a:fld id="{F3A9CC68-86F6-4C41-BB68-563FFE5D02C1}" type="slidenum">
              <a:rPr lang="en-US" smtClean="0"/>
              <a:pPr/>
              <a:t>21</a:t>
            </a:fld>
            <a:endParaRPr lang="en-US"/>
          </a:p>
        </p:txBody>
      </p:sp>
    </p:spTree>
    <p:extLst>
      <p:ext uri="{BB962C8B-B14F-4D97-AF65-F5344CB8AC3E}">
        <p14:creationId xmlns:p14="http://schemas.microsoft.com/office/powerpoint/2010/main" val="135558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Customize the library access URL on this slide before presenting.</a:t>
            </a:r>
          </a:p>
          <a:p>
            <a:endParaRPr lang="en-US" i="1"/>
          </a:p>
          <a:p>
            <a:r>
              <a:rPr lang="en-US" i="0"/>
              <a:t>All of the content in </a:t>
            </a:r>
            <a:r>
              <a:rPr lang="en-US" i="1"/>
              <a:t>Gale Interactive: Science </a:t>
            </a:r>
            <a:r>
              <a:rPr lang="en-US" i="0"/>
              <a:t>can be accessed by you and your learners 24/7 on any device, no matter where you are. Your entire class can look at the same interactive at once without problems, and there are no limits to the amount of content you can access. </a:t>
            </a:r>
          </a:p>
          <a:p>
            <a:endParaRPr lang="en-US" i="0"/>
          </a:p>
          <a:p>
            <a:r>
              <a:rPr lang="en-US" i="0"/>
              <a:t>Additionally, </a:t>
            </a:r>
            <a:r>
              <a:rPr lang="en-US" i="1"/>
              <a:t>Gale Interactive: Science </a:t>
            </a:r>
            <a:r>
              <a:rPr lang="en-US" i="0"/>
              <a:t>is an ad-free environment that provides full-text access without paywalls.</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pPr/>
              <a:t>3</a:t>
            </a:fld>
            <a:endParaRPr lang="en-US"/>
          </a:p>
        </p:txBody>
      </p:sp>
    </p:spTree>
    <p:extLst>
      <p:ext uri="{BB962C8B-B14F-4D97-AF65-F5344CB8AC3E}">
        <p14:creationId xmlns:p14="http://schemas.microsoft.com/office/powerpoint/2010/main" val="3668998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j-lt"/>
              </a:rPr>
              <a:t>Some interactive activities come with quiz questions to answer at the end to check for understanding. These questions allow multiple attempts and do not record scores, allowing users a low-stakes way to check for understanding and evaluate if they are ready to move on. </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pPr/>
              <a:t>22</a:t>
            </a:fld>
            <a:endParaRPr lang="en-US"/>
          </a:p>
        </p:txBody>
      </p:sp>
    </p:spTree>
    <p:extLst>
      <p:ext uri="{BB962C8B-B14F-4D97-AF65-F5344CB8AC3E}">
        <p14:creationId xmlns:p14="http://schemas.microsoft.com/office/powerpoint/2010/main" val="2145662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every activity are related activities you can use to continue learning. This may address the same standard, be in the same category, or just be of a similar interest. </a:t>
            </a:r>
          </a:p>
        </p:txBody>
      </p:sp>
      <p:sp>
        <p:nvSpPr>
          <p:cNvPr id="4" name="Slide Number Placeholder 3"/>
          <p:cNvSpPr>
            <a:spLocks noGrp="1"/>
          </p:cNvSpPr>
          <p:nvPr>
            <p:ph type="sldNum" sz="quarter" idx="5"/>
          </p:nvPr>
        </p:nvSpPr>
        <p:spPr/>
        <p:txBody>
          <a:bodyPr/>
          <a:lstStyle/>
          <a:p>
            <a:fld id="{F3A9CC68-86F6-4C41-BB68-563FFE5D02C1}" type="slidenum">
              <a:rPr lang="en-US" smtClean="0"/>
              <a:pPr/>
              <a:t>23</a:t>
            </a:fld>
            <a:endParaRPr lang="en-US"/>
          </a:p>
        </p:txBody>
      </p:sp>
    </p:spTree>
    <p:extLst>
      <p:ext uri="{BB962C8B-B14F-4D97-AF65-F5344CB8AC3E}">
        <p14:creationId xmlns:p14="http://schemas.microsoft.com/office/powerpoint/2010/main" val="596351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different types of activities available in </a:t>
            </a:r>
            <a:r>
              <a:rPr lang="en-US" i="1"/>
              <a:t>Gale Interactive: Science</a:t>
            </a:r>
            <a:r>
              <a:rPr lang="en-US"/>
              <a:t> like models, lab tables, and even 3D printing files! </a:t>
            </a:r>
          </a:p>
        </p:txBody>
      </p:sp>
      <p:sp>
        <p:nvSpPr>
          <p:cNvPr id="4" name="Slide Number Placeholder 3"/>
          <p:cNvSpPr>
            <a:spLocks noGrp="1"/>
          </p:cNvSpPr>
          <p:nvPr>
            <p:ph type="sldNum" sz="quarter" idx="5"/>
          </p:nvPr>
        </p:nvSpPr>
        <p:spPr/>
        <p:txBody>
          <a:bodyPr/>
          <a:lstStyle/>
          <a:p>
            <a:fld id="{F3A9CC68-86F6-4C41-BB68-563FFE5D02C1}" type="slidenum">
              <a:rPr lang="en-US" smtClean="0"/>
              <a:pPr/>
              <a:t>24</a:t>
            </a:fld>
            <a:endParaRPr lang="en-US"/>
          </a:p>
        </p:txBody>
      </p:sp>
    </p:spTree>
    <p:extLst>
      <p:ext uri="{BB962C8B-B14F-4D97-AF65-F5344CB8AC3E}">
        <p14:creationId xmlns:p14="http://schemas.microsoft.com/office/powerpoint/2010/main" val="494648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of the activities within Gale Interactive: Science are models that can be manipulated and cover a wide array of topics. These are perfect for concepts that are hard to see and complex to understand. The step-by-step approach most activities follow walks user through each model and breaks them down by layer. </a:t>
            </a:r>
          </a:p>
          <a:p>
            <a:endParaRPr lang="en-US"/>
          </a:p>
          <a:p>
            <a:r>
              <a:rPr lang="en-US"/>
              <a:t>You will also find many animal models within the “Zoology” topic that are an excellent alternative to dissection as a cost and time saving measure. </a:t>
            </a:r>
          </a:p>
        </p:txBody>
      </p:sp>
      <p:sp>
        <p:nvSpPr>
          <p:cNvPr id="4" name="Slide Number Placeholder 3"/>
          <p:cNvSpPr>
            <a:spLocks noGrp="1"/>
          </p:cNvSpPr>
          <p:nvPr>
            <p:ph type="sldNum" sz="quarter" idx="5"/>
          </p:nvPr>
        </p:nvSpPr>
        <p:spPr/>
        <p:txBody>
          <a:bodyPr/>
          <a:lstStyle/>
          <a:p>
            <a:fld id="{F3A9CC68-86F6-4C41-BB68-563FFE5D02C1}" type="slidenum">
              <a:rPr lang="en-US" smtClean="0"/>
              <a:pPr/>
              <a:t>25</a:t>
            </a:fld>
            <a:endParaRPr lang="en-US"/>
          </a:p>
        </p:txBody>
      </p:sp>
    </p:spTree>
    <p:extLst>
      <p:ext uri="{BB962C8B-B14F-4D97-AF65-F5344CB8AC3E}">
        <p14:creationId xmlns:p14="http://schemas.microsoft.com/office/powerpoint/2010/main" val="3895738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the “Chemistry” category you’ll find many lab table activities that are great for visualizing atomic structure, chemical properties, and chemical equations. These follow an investigative approach and allow users to learn through trial and error as there are unlimited attempts for every activity. </a:t>
            </a:r>
          </a:p>
        </p:txBody>
      </p:sp>
      <p:sp>
        <p:nvSpPr>
          <p:cNvPr id="4" name="Slide Number Placeholder 3"/>
          <p:cNvSpPr>
            <a:spLocks noGrp="1"/>
          </p:cNvSpPr>
          <p:nvPr>
            <p:ph type="sldNum" sz="quarter" idx="5"/>
          </p:nvPr>
        </p:nvSpPr>
        <p:spPr/>
        <p:txBody>
          <a:bodyPr/>
          <a:lstStyle/>
          <a:p>
            <a:fld id="{F3A9CC68-86F6-4C41-BB68-563FFE5D02C1}" type="slidenum">
              <a:rPr lang="en-US" smtClean="0"/>
              <a:pPr/>
              <a:t>26</a:t>
            </a:fld>
            <a:endParaRPr lang="en-US"/>
          </a:p>
        </p:txBody>
      </p:sp>
    </p:spTree>
    <p:extLst>
      <p:ext uri="{BB962C8B-B14F-4D97-AF65-F5344CB8AC3E}">
        <p14:creationId xmlns:p14="http://schemas.microsoft.com/office/powerpoint/2010/main" val="506714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additional to online content, Gale Interactive: Science comes loaded with 3D printing files for many of the interactive model activities so they can be printed and brought to life! </a:t>
            </a:r>
          </a:p>
        </p:txBody>
      </p:sp>
      <p:sp>
        <p:nvSpPr>
          <p:cNvPr id="4" name="Slide Number Placeholder 3"/>
          <p:cNvSpPr>
            <a:spLocks noGrp="1"/>
          </p:cNvSpPr>
          <p:nvPr>
            <p:ph type="sldNum" sz="quarter" idx="5"/>
          </p:nvPr>
        </p:nvSpPr>
        <p:spPr/>
        <p:txBody>
          <a:bodyPr/>
          <a:lstStyle/>
          <a:p>
            <a:fld id="{F3A9CC68-86F6-4C41-BB68-563FFE5D02C1}" type="slidenum">
              <a:rPr lang="en-US" smtClean="0"/>
              <a:pPr/>
              <a:t>27</a:t>
            </a:fld>
            <a:endParaRPr lang="en-US"/>
          </a:p>
        </p:txBody>
      </p:sp>
    </p:spTree>
    <p:extLst>
      <p:ext uri="{BB962C8B-B14F-4D97-AF65-F5344CB8AC3E}">
        <p14:creationId xmlns:p14="http://schemas.microsoft.com/office/powerpoint/2010/main" val="3013466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content given in an activity, you will also have reference content available that is intentionally paired with every slide. The reference content displayed changes to match each individual slide’s topic and is meant to allow for a deeper connection to the activity. </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pPr/>
              <a:t>28</a:t>
            </a:fld>
            <a:endParaRPr lang="en-US"/>
          </a:p>
        </p:txBody>
      </p:sp>
    </p:spTree>
    <p:extLst>
      <p:ext uri="{BB962C8B-B14F-4D97-AF65-F5344CB8AC3E}">
        <p14:creationId xmlns:p14="http://schemas.microsoft.com/office/powerpoint/2010/main" val="3014225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Listen to the article with settings to highlight words and sentences being read, change the speed, and enhance the visibility.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389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be sure to take the highlighted item with you before you close the resource by downloading, printing, or sending the item to Google Drive or Microsoft OneDrive. This will provide a copy of the result including any highlights and notes you made within the document.</a:t>
            </a:r>
          </a:p>
          <a:p>
            <a:endParaRPr lang="en-US"/>
          </a:p>
          <a:p>
            <a:r>
              <a:rPr lang="en-US"/>
              <a:t>Note that you can also access the Highlights and Notes menu option in the upper right-hand corner of the resource to access all the highlights and notes you’ve made within a given session. This allows you to easily jump to articles and edit highlights and notes, or to download, print, or send a full list of all your highlights and notes to Google Drive or Microsoft OneDrive. Again, if you plan to use this tool, be sure to download, print, or Send to… before exiting the resource.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50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 an interactive directly to social media, email, or your Google Classroom with the embedded icons. Selecting any will open log-in prompts to access your account and share whatever activity you are on. </a:t>
            </a:r>
          </a:p>
        </p:txBody>
      </p:sp>
      <p:sp>
        <p:nvSpPr>
          <p:cNvPr id="4" name="Slide Number Placeholder 3"/>
          <p:cNvSpPr>
            <a:spLocks noGrp="1"/>
          </p:cNvSpPr>
          <p:nvPr>
            <p:ph type="sldNum" sz="quarter" idx="5"/>
          </p:nvPr>
        </p:nvSpPr>
        <p:spPr/>
        <p:txBody>
          <a:bodyPr/>
          <a:lstStyle/>
          <a:p>
            <a:fld id="{F3A9CC68-86F6-4C41-BB68-563FFE5D02C1}" type="slidenum">
              <a:rPr lang="en-US" smtClean="0"/>
              <a:pPr/>
              <a:t>31</a:t>
            </a:fld>
            <a:endParaRPr lang="en-US"/>
          </a:p>
        </p:txBody>
      </p:sp>
    </p:spTree>
    <p:extLst>
      <p:ext uri="{BB962C8B-B14F-4D97-AF65-F5344CB8AC3E}">
        <p14:creationId xmlns:p14="http://schemas.microsoft.com/office/powerpoint/2010/main" val="34678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few slides cover discovery within Canvas. If you are utilizing this LMS unhide these slides, if not you can keep them hidden during your presentation. Remember: integrating into your LMS means your users will automatically authenticate into </a:t>
            </a:r>
            <a:r>
              <a:rPr lang="en-US" i="1"/>
              <a:t>Gale Interactive: Science </a:t>
            </a:r>
            <a:r>
              <a:rPr lang="en-US"/>
              <a:t>when selected.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168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also have the option to generate a shareable link that can bring someone to the beginning of the activity or to a specific slide of your choice. To link to a slide, make sure you are on the slide you want to bring users to when you generate it. </a:t>
            </a:r>
          </a:p>
        </p:txBody>
      </p:sp>
      <p:sp>
        <p:nvSpPr>
          <p:cNvPr id="4" name="Slide Number Placeholder 3"/>
          <p:cNvSpPr>
            <a:spLocks noGrp="1"/>
          </p:cNvSpPr>
          <p:nvPr>
            <p:ph type="sldNum" sz="quarter" idx="5"/>
          </p:nvPr>
        </p:nvSpPr>
        <p:spPr/>
        <p:txBody>
          <a:bodyPr/>
          <a:lstStyle/>
          <a:p>
            <a:fld id="{F3A9CC68-86F6-4C41-BB68-563FFE5D02C1}" type="slidenum">
              <a:rPr lang="en-US" smtClean="0"/>
              <a:pPr/>
              <a:t>32</a:t>
            </a:fld>
            <a:endParaRPr lang="en-US"/>
          </a:p>
        </p:txBody>
      </p:sp>
    </p:spTree>
    <p:extLst>
      <p:ext uri="{BB962C8B-B14F-4D97-AF65-F5344CB8AC3E}">
        <p14:creationId xmlns:p14="http://schemas.microsoft.com/office/powerpoint/2010/main" val="2224752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286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Wrap up– ask teachers to visit the resource, share articles with students, and contact the library for support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147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Customize this concluding slide with your contact and site/access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07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6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a:p>
            <a:r>
              <a:rPr lang="en-US"/>
              <a:t>Selecting the </a:t>
            </a:r>
            <a:r>
              <a:rPr lang="en-US" i="1"/>
              <a:t>Gale Interactive: Science </a:t>
            </a:r>
            <a:r>
              <a:rPr lang="en-US"/>
              <a:t>option will launch them straight into the resource, while keeping them in the Canvas interface.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86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access resources while creating or editing a material (like an assignment or discussion post) teachers will select the Apps option at the top of the Details dialogue box. The drop down will have </a:t>
            </a:r>
            <a:r>
              <a:rPr lang="en-US" i="1"/>
              <a:t>Gale Interactive: Science </a:t>
            </a:r>
            <a:r>
              <a:rPr lang="en-US"/>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Gale Interactive: Science u</a:t>
            </a:r>
            <a:r>
              <a:rPr lang="en-US"/>
              <a:t>sers can Link to Activity. Selecting Link to Activity will enter a URL into the material that others will be able to select.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easy to access all the premium content within </a:t>
            </a:r>
            <a:r>
              <a:rPr lang="en-US" i="1"/>
              <a:t>Gale Interactive: Science </a:t>
            </a:r>
            <a:r>
              <a:rPr lang="en-US" i="0"/>
              <a:t>by browsing or searching for topics of interest, exploring </a:t>
            </a:r>
            <a:r>
              <a:rPr lang="en-US"/>
              <a:t>content organized by topic, and then clicking individual result titles to view and use activities, reference content, and more.</a:t>
            </a:r>
          </a:p>
        </p:txBody>
      </p:sp>
      <p:sp>
        <p:nvSpPr>
          <p:cNvPr id="4" name="Slide Number Placeholder 3"/>
          <p:cNvSpPr>
            <a:spLocks noGrp="1"/>
          </p:cNvSpPr>
          <p:nvPr>
            <p:ph type="sldNum" sz="quarter" idx="5"/>
          </p:nvPr>
        </p:nvSpPr>
        <p:spPr/>
        <p:txBody>
          <a:bodyPr/>
          <a:lstStyle/>
          <a:p>
            <a:fld id="{F3A9CC68-86F6-4C41-BB68-563FFE5D02C1}" type="slidenum">
              <a:rPr lang="en-US" smtClean="0"/>
              <a:pPr/>
              <a:t>10</a:t>
            </a:fld>
            <a:endParaRPr lang="en-US"/>
          </a:p>
        </p:txBody>
      </p:sp>
    </p:spTree>
    <p:extLst>
      <p:ext uri="{BB962C8B-B14F-4D97-AF65-F5344CB8AC3E}">
        <p14:creationId xmlns:p14="http://schemas.microsoft.com/office/powerpoint/2010/main" val="182348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perform a basic search, just enter key terms related to topics of interest in the search box on the homepage or at the top of every page throughout </a:t>
            </a:r>
            <a:r>
              <a:rPr lang="en-US" i="1"/>
              <a:t>Gale Interactive: Science.</a:t>
            </a:r>
            <a:endParaRPr lang="en-US"/>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pPr/>
              <a:t>11</a:t>
            </a:fld>
            <a:endParaRPr lang="en-US"/>
          </a:p>
        </p:txBody>
      </p:sp>
    </p:spTree>
    <p:extLst>
      <p:ext uri="{BB962C8B-B14F-4D97-AF65-F5344CB8AC3E}">
        <p14:creationId xmlns:p14="http://schemas.microsoft.com/office/powerpoint/2010/main" val="992338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a:stretch>
            <a:fillRect/>
          </a:stretch>
        </p:blipFill>
        <p:spPr>
          <a:xfrm>
            <a:off x="0" y="-1274595"/>
            <a:ext cx="12198892" cy="8132595"/>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PRESENTATION</a:t>
            </a:r>
          </a:p>
          <a:p>
            <a:pPr lvl="0"/>
            <a:r>
              <a:rPr lang="en-US"/>
              <a:t>TITLE HERE</a:t>
            </a:r>
          </a:p>
          <a:p>
            <a:pPr lvl="0"/>
            <a:r>
              <a:rPr lang="en-US"/>
              <a:t>OPEN SANS 36 BOLD</a:t>
            </a:r>
          </a:p>
        </p:txBody>
      </p:sp>
      <p:sp>
        <p:nvSpPr>
          <p:cNvPr id="9" name="Rectangle 8">
            <a:extLst>
              <a:ext uri="{FF2B5EF4-FFF2-40B4-BE49-F238E27FC236}">
                <a16:creationId xmlns:a16="http://schemas.microsoft.com/office/drawing/2014/main" id="{ABBEC3A6-0A07-5114-1F2F-9E865648C637}"/>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10" name="Picture 9">
            <a:extLst>
              <a:ext uri="{FF2B5EF4-FFF2-40B4-BE49-F238E27FC236}">
                <a16:creationId xmlns:a16="http://schemas.microsoft.com/office/drawing/2014/main" id="{917F9805-9C3B-9974-7754-373339D49EDC}"/>
              </a:ext>
            </a:extLst>
          </p:cNvPr>
          <p:cNvPicPr>
            <a:picLocks noChangeAspect="1"/>
          </p:cNvPicPr>
          <p:nvPr userDrawn="1"/>
        </p:nvPicPr>
        <p:blipFill>
          <a:blip r:embed="rId3"/>
          <a:stretch>
            <a:fillRect/>
          </a:stretch>
        </p:blipFill>
        <p:spPr>
          <a:xfrm>
            <a:off x="560053" y="6155805"/>
            <a:ext cx="2660819" cy="460350"/>
          </a:xfrm>
          <a:prstGeom prst="rect">
            <a:avLst/>
          </a:prstGeom>
        </p:spPr>
      </p:pic>
      <p:pic>
        <p:nvPicPr>
          <p:cNvPr id="11" name="Graphic 10">
            <a:extLst>
              <a:ext uri="{FF2B5EF4-FFF2-40B4-BE49-F238E27FC236}">
                <a16:creationId xmlns:a16="http://schemas.microsoft.com/office/drawing/2014/main" id="{EFE02872-D66F-FD1C-0D75-11B008DFCD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9882" y="6155805"/>
            <a:ext cx="1578346" cy="460351"/>
          </a:xfrm>
          <a:prstGeom prst="rect">
            <a:avLst/>
          </a:prstGeom>
        </p:spPr>
      </p:pic>
    </p:spTree>
    <p:extLst>
      <p:ext uri="{BB962C8B-B14F-4D97-AF65-F5344CB8AC3E}">
        <p14:creationId xmlns:p14="http://schemas.microsoft.com/office/powerpoint/2010/main" val="368454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10609700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B0F880-7D48-EDDA-3C63-55156D54EA5E}"/>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Open Sans" panose="020B0606030504020204" pitchFamily="34" charset="0"/>
                <a:cs typeface="Open Sans" panose="020B0606030504020204" pitchFamily="34"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10"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82A3021-2E9D-4A45-A228-088E67FB350E}" type="slidenum">
              <a:rPr lang="en-US" smtClean="0"/>
              <a:pPr/>
              <a:t>‹#›</a:t>
            </a:fld>
            <a:endParaRPr lang="en-US"/>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477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48D5F-6961-DF53-CFC3-3059C7DA000B}"/>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PICTURE HERE</a:t>
            </a:r>
          </a:p>
        </p:txBody>
      </p:sp>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4151444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ext Column Slide">
    <p:spTree>
      <p:nvGrpSpPr>
        <p:cNvPr id="1" name=""/>
        <p:cNvGrpSpPr/>
        <p:nvPr/>
      </p:nvGrpSpPr>
      <p:grpSpPr>
        <a:xfrm>
          <a:off x="0" y="0"/>
          <a:ext cx="0" cy="0"/>
          <a:chOff x="0" y="0"/>
          <a:chExt cx="0" cy="0"/>
        </a:xfrm>
      </p:grpSpPr>
      <p:sp>
        <p:nvSpPr>
          <p:cNvPr id="5" name="Text Placeholder 21"/>
          <p:cNvSpPr>
            <a:spLocks noGrp="1"/>
          </p:cNvSpPr>
          <p:nvPr>
            <p:ph type="body" sz="quarter" idx="13" hasCustomPrompt="1"/>
          </p:nvPr>
        </p:nvSpPr>
        <p:spPr>
          <a:xfrm>
            <a:off x="649979" y="2083633"/>
            <a:ext cx="5275964" cy="3253891"/>
          </a:xfrm>
          <a:prstGeom prst="rect">
            <a:avLst/>
          </a:prstGeom>
        </p:spPr>
        <p:txBody>
          <a:bodyPr/>
          <a:lstStyle>
            <a:lvl1pPr marL="0" indent="0">
              <a:lnSpc>
                <a:spcPts val="1500"/>
              </a:lnSpc>
              <a:buFontTx/>
              <a:buNone/>
              <a:defRPr sz="1800" cap="none"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endParaRPr lang="en-US"/>
          </a:p>
        </p:txBody>
      </p:sp>
      <p:sp>
        <p:nvSpPr>
          <p:cNvPr id="9" name="Text Placeholder 21"/>
          <p:cNvSpPr>
            <a:spLocks noGrp="1"/>
          </p:cNvSpPr>
          <p:nvPr>
            <p:ph type="body" sz="quarter" idx="15" hasCustomPrompt="1"/>
          </p:nvPr>
        </p:nvSpPr>
        <p:spPr>
          <a:xfrm>
            <a:off x="6250899" y="2083633"/>
            <a:ext cx="5231567" cy="3253891"/>
          </a:xfrm>
          <a:prstGeom prst="rect">
            <a:avLst/>
          </a:prstGeom>
        </p:spPr>
        <p:txBody>
          <a:bodyPr/>
          <a:lstStyle>
            <a:lvl1pPr marL="0" indent="0">
              <a:lnSpc>
                <a:spcPts val="1500"/>
              </a:lnSpc>
              <a:buFontTx/>
              <a:buNone/>
              <a:defRPr sz="1800" cap="none"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p:txBody>
      </p:sp>
      <p:sp>
        <p:nvSpPr>
          <p:cNvPr id="10" name="Text Placeholder 26"/>
          <p:cNvSpPr>
            <a:spLocks noGrp="1"/>
          </p:cNvSpPr>
          <p:nvPr>
            <p:ph type="body" sz="quarter" idx="16" hasCustomPrompt="1"/>
          </p:nvPr>
        </p:nvSpPr>
        <p:spPr>
          <a:xfrm>
            <a:off x="6250899" y="1514474"/>
            <a:ext cx="5231568" cy="396771"/>
          </a:xfrm>
          <a:prstGeom prst="rect">
            <a:avLst/>
          </a:prstGeom>
        </p:spPr>
        <p:txBody>
          <a:bodyPr/>
          <a:lstStyle>
            <a:lvl1pPr marL="0" indent="0">
              <a:buFontTx/>
              <a:buNone/>
              <a:defRPr sz="2200" b="1" i="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2"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a:t>Header Here</a:t>
            </a:r>
            <a:br>
              <a:rPr lang="en-US"/>
            </a:br>
            <a:r>
              <a:rPr lang="en-US"/>
              <a:t>Two Lines</a:t>
            </a:r>
          </a:p>
        </p:txBody>
      </p:sp>
      <p:sp>
        <p:nvSpPr>
          <p:cNvPr id="15" name="Rectangle 14"/>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16" name="Text Placeholder 26"/>
          <p:cNvSpPr>
            <a:spLocks noGrp="1"/>
          </p:cNvSpPr>
          <p:nvPr>
            <p:ph type="body" sz="quarter" idx="18" hasCustomPrompt="1"/>
          </p:nvPr>
        </p:nvSpPr>
        <p:spPr>
          <a:xfrm>
            <a:off x="649979" y="1514474"/>
            <a:ext cx="5134133" cy="396771"/>
          </a:xfrm>
          <a:prstGeom prst="rect">
            <a:avLst/>
          </a:prstGeom>
        </p:spPr>
        <p:txBody>
          <a:bodyPr/>
          <a:lstStyle>
            <a:lvl1pPr marL="0" indent="0">
              <a:buFontTx/>
              <a:buNone/>
              <a:defRPr sz="2200" b="1" i="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pic>
        <p:nvPicPr>
          <p:cNvPr id="3" name="Picture 2">
            <a:extLst>
              <a:ext uri="{FF2B5EF4-FFF2-40B4-BE49-F238E27FC236}">
                <a16:creationId xmlns:a16="http://schemas.microsoft.com/office/drawing/2014/main" id="{07F02573-D3B6-4595-355D-56A9DBEDF770}"/>
              </a:ext>
            </a:extLst>
          </p:cNvPr>
          <p:cNvPicPr>
            <a:picLocks noChangeAspect="1"/>
          </p:cNvPicPr>
          <p:nvPr userDrawn="1"/>
        </p:nvPicPr>
        <p:blipFill>
          <a:blip r:embed="rId2"/>
          <a:stretch>
            <a:fillRect/>
          </a:stretch>
        </p:blipFill>
        <p:spPr>
          <a:xfrm>
            <a:off x="0" y="5894599"/>
            <a:ext cx="12192000" cy="963401"/>
          </a:xfrm>
          <a:prstGeom prst="rect">
            <a:avLst/>
          </a:prstGeom>
        </p:spPr>
      </p:pic>
    </p:spTree>
    <p:extLst>
      <p:ext uri="{BB962C8B-B14F-4D97-AF65-F5344CB8AC3E}">
        <p14:creationId xmlns:p14="http://schemas.microsoft.com/office/powerpoint/2010/main" val="3938696560"/>
      </p:ext>
    </p:extLst>
  </p:cSld>
  <p:clrMapOvr>
    <a:masterClrMapping/>
  </p:clrMapOvr>
  <p:transition>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omestic_Learning_title">
    <p:spTree>
      <p:nvGrpSpPr>
        <p:cNvPr id="1" name=""/>
        <p:cNvGrpSpPr/>
        <p:nvPr/>
      </p:nvGrpSpPr>
      <p:grpSpPr>
        <a:xfrm>
          <a:off x="0" y="0"/>
          <a:ext cx="0" cy="0"/>
          <a:chOff x="0" y="0"/>
          <a:chExt cx="0" cy="0"/>
        </a:xfrm>
      </p:grpSpPr>
      <p:pic>
        <p:nvPicPr>
          <p:cNvPr id="14" name="Picture 13" descr="Students studying with teacher overlooking">
            <a:extLst>
              <a:ext uri="{FF2B5EF4-FFF2-40B4-BE49-F238E27FC236}">
                <a16:creationId xmlns:a16="http://schemas.microsoft.com/office/drawing/2014/main" id="{C3E59E6B-1446-89BD-513D-6737F3EDB926}"/>
              </a:ext>
            </a:extLst>
          </p:cNvPr>
          <p:cNvPicPr>
            <a:picLocks noChangeAspect="1"/>
          </p:cNvPicPr>
          <p:nvPr userDrawn="1"/>
        </p:nvPicPr>
        <p:blipFill rotWithShape="1">
          <a:blip r:embed="rId2"/>
          <a:srcRect t="15605"/>
          <a:stretch/>
        </p:blipFill>
        <p:spPr>
          <a:xfrm>
            <a:off x="0" y="0"/>
            <a:ext cx="12192000" cy="6858000"/>
          </a:xfrm>
          <a:prstGeom prst="rect">
            <a:avLst/>
          </a:prstGeom>
        </p:spPr>
      </p:pic>
      <p:sp>
        <p:nvSpPr>
          <p:cNvPr id="5" name="Text Placeholder 7"/>
          <p:cNvSpPr>
            <a:spLocks noGrp="1"/>
          </p:cNvSpPr>
          <p:nvPr>
            <p:ph type="body" sz="quarter" idx="10" hasCustomPrompt="1"/>
          </p:nvPr>
        </p:nvSpPr>
        <p:spPr>
          <a:xfrm>
            <a:off x="-3" y="838573"/>
            <a:ext cx="7084294" cy="2802401"/>
          </a:xfrm>
          <a:prstGeom prst="rect">
            <a:avLst/>
          </a:prstGeom>
          <a:solidFill>
            <a:schemeClr val="bg1">
              <a:alpha val="78000"/>
            </a:schemeClr>
          </a:solidFill>
        </p:spPr>
        <p:txBody>
          <a:bodyPr lIns="640080" tIns="365760"/>
          <a:lstStyle>
            <a:lvl1pPr marL="0" indent="0">
              <a:buNone/>
              <a:defRPr sz="3600" b="1"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pPr lvl="0"/>
            <a:br>
              <a:rPr lang="en-US"/>
            </a:br>
            <a:endParaRPr lang="en-US"/>
          </a:p>
        </p:txBody>
      </p:sp>
      <p:sp>
        <p:nvSpPr>
          <p:cNvPr id="9" name="Rectangle 8">
            <a:extLst>
              <a:ext uri="{FF2B5EF4-FFF2-40B4-BE49-F238E27FC236}">
                <a16:creationId xmlns:a16="http://schemas.microsoft.com/office/drawing/2014/main" id="{8D45A978-6A88-ADA4-6283-27248E392D6F}"/>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10" name="Picture 9">
            <a:extLst>
              <a:ext uri="{FF2B5EF4-FFF2-40B4-BE49-F238E27FC236}">
                <a16:creationId xmlns:a16="http://schemas.microsoft.com/office/drawing/2014/main" id="{928EA16F-E19C-993C-B882-60149EDA5C29}"/>
              </a:ext>
            </a:extLst>
          </p:cNvPr>
          <p:cNvPicPr>
            <a:picLocks noChangeAspect="1"/>
          </p:cNvPicPr>
          <p:nvPr userDrawn="1"/>
        </p:nvPicPr>
        <p:blipFill>
          <a:blip r:embed="rId3"/>
          <a:stretch>
            <a:fillRect/>
          </a:stretch>
        </p:blipFill>
        <p:spPr>
          <a:xfrm>
            <a:off x="560053" y="6155805"/>
            <a:ext cx="2660819" cy="460350"/>
          </a:xfrm>
          <a:prstGeom prst="rect">
            <a:avLst/>
          </a:prstGeom>
        </p:spPr>
      </p:pic>
      <p:pic>
        <p:nvPicPr>
          <p:cNvPr id="11" name="Graphic 10">
            <a:extLst>
              <a:ext uri="{FF2B5EF4-FFF2-40B4-BE49-F238E27FC236}">
                <a16:creationId xmlns:a16="http://schemas.microsoft.com/office/drawing/2014/main" id="{AB33760A-A317-9DC0-D7F6-3E71086A13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9882" y="6155805"/>
            <a:ext cx="1578346" cy="460351"/>
          </a:xfrm>
          <a:prstGeom prst="rect">
            <a:avLst/>
          </a:prstGeom>
        </p:spPr>
      </p:pic>
      <p:sp>
        <p:nvSpPr>
          <p:cNvPr id="4" name="Title 3">
            <a:extLst>
              <a:ext uri="{FF2B5EF4-FFF2-40B4-BE49-F238E27FC236}">
                <a16:creationId xmlns:a16="http://schemas.microsoft.com/office/drawing/2014/main" id="{E32CAB31-23EB-1541-1EAA-C10CE160421C}"/>
              </a:ext>
            </a:extLst>
          </p:cNvPr>
          <p:cNvSpPr>
            <a:spLocks noGrp="1"/>
          </p:cNvSpPr>
          <p:nvPr>
            <p:ph type="title" hasCustomPrompt="1"/>
          </p:nvPr>
        </p:nvSpPr>
        <p:spPr>
          <a:xfrm>
            <a:off x="560053" y="1409096"/>
            <a:ext cx="5905402" cy="1532698"/>
          </a:xfrm>
        </p:spPr>
        <p:txBody>
          <a:bodyPr>
            <a:normAutofit/>
          </a:bodyPr>
          <a:lstStyle>
            <a:lvl1pPr>
              <a:lnSpc>
                <a:spcPct val="100000"/>
              </a:lnSpc>
              <a:defRPr sz="3600">
                <a:solidFill>
                  <a:srgbClr val="18324D"/>
                </a:solidFill>
              </a:defRPr>
            </a:lvl1pPr>
          </a:lstStyle>
          <a:p>
            <a:pPr lvl="0"/>
            <a:r>
              <a:rPr lang="en-US"/>
              <a:t>PRESENTATION TITLE</a:t>
            </a:r>
            <a:br>
              <a:rPr lang="en-US"/>
            </a:br>
            <a:r>
              <a:rPr lang="en-US"/>
              <a:t>OPEN SANS 36 BOLD</a:t>
            </a:r>
          </a:p>
        </p:txBody>
      </p:sp>
      <p:sp>
        <p:nvSpPr>
          <p:cNvPr id="15" name="Text Placeholder 14">
            <a:extLst>
              <a:ext uri="{FF2B5EF4-FFF2-40B4-BE49-F238E27FC236}">
                <a16:creationId xmlns:a16="http://schemas.microsoft.com/office/drawing/2014/main" id="{7E9424B0-F051-FB8C-3D2D-992DCC0121E4}"/>
              </a:ext>
            </a:extLst>
          </p:cNvPr>
          <p:cNvSpPr>
            <a:spLocks noGrp="1"/>
          </p:cNvSpPr>
          <p:nvPr>
            <p:ph type="body" sz="quarter" idx="11" hasCustomPrompt="1"/>
          </p:nvPr>
        </p:nvSpPr>
        <p:spPr>
          <a:xfrm>
            <a:off x="557003" y="2941794"/>
            <a:ext cx="5905402" cy="369332"/>
          </a:xfrm>
        </p:spPr>
        <p:txBody>
          <a:bodyPr/>
          <a:lstStyle>
            <a:lvl1pPr marL="0" indent="0">
              <a:buNone/>
              <a:defRPr>
                <a:solidFill>
                  <a:srgbClr val="18324D"/>
                </a:solidFill>
              </a:defRPr>
            </a:lvl1pPr>
          </a:lstStyle>
          <a:p>
            <a:pPr lvl="0"/>
            <a:r>
              <a:rPr lang="en-US"/>
              <a:t>SUBHEAD OPEN SANS 18 REGULAR</a:t>
            </a:r>
          </a:p>
        </p:txBody>
      </p:sp>
    </p:spTree>
    <p:extLst>
      <p:ext uri="{BB962C8B-B14F-4D97-AF65-F5344CB8AC3E}">
        <p14:creationId xmlns:p14="http://schemas.microsoft.com/office/powerpoint/2010/main" val="96038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D55227-88F4-D4A8-A452-58DE21C78DF1}"/>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6" name="Graphic 15">
            <a:extLst>
              <a:ext uri="{FF2B5EF4-FFF2-40B4-BE49-F238E27FC236}">
                <a16:creationId xmlns:a16="http://schemas.microsoft.com/office/drawing/2014/main" id="{C10F8CA6-573B-30E0-4292-5443519BB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Chart Placeholder 3"/>
          <p:cNvSpPr>
            <a:spLocks noGrp="1"/>
          </p:cNvSpPr>
          <p:nvPr>
            <p:ph type="chart" sz="quarter" idx="15"/>
          </p:nvPr>
        </p:nvSpPr>
        <p:spPr>
          <a:xfrm>
            <a:off x="649979" y="2113612"/>
            <a:ext cx="10818249" cy="3825369"/>
          </a:xfrm>
          <a:prstGeom prst="rect">
            <a:avLst/>
          </a:prstGeom>
        </p:spPr>
        <p:txBody>
          <a:bodyPr/>
          <a:lstStyle>
            <a:lvl1pPr>
              <a:buClr>
                <a:srgbClr val="E05529"/>
              </a:buClr>
              <a:buSzPct val="80000"/>
              <a:defRPr sz="1800" baseline="0">
                <a:solidFill>
                  <a:srgbClr val="18324D"/>
                </a:solidFill>
                <a:latin typeface="+mj-lt"/>
                <a:ea typeface="Open Sans" panose="020B0606030504020204" pitchFamily="34" charset="0"/>
                <a:cs typeface="Open Sans" panose="020B0606030504020204" pitchFamily="34" charset="0"/>
              </a:defRPr>
            </a:lvl1pPr>
          </a:lstStyle>
          <a:p>
            <a:r>
              <a:rPr lang="en-US"/>
              <a:t>Click icon to add chart</a:t>
            </a:r>
          </a:p>
        </p:txBody>
      </p:sp>
      <p:sp>
        <p:nvSpPr>
          <p:cNvPr id="7" name="Text Placeholder 15"/>
          <p:cNvSpPr>
            <a:spLocks noGrp="1"/>
          </p:cNvSpPr>
          <p:nvPr>
            <p:ph type="body" sz="quarter" idx="11" hasCustomPrompt="1"/>
          </p:nvPr>
        </p:nvSpPr>
        <p:spPr>
          <a:xfrm>
            <a:off x="607449" y="291951"/>
            <a:ext cx="10860779"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rgbClr val="18324D"/>
                </a:solidFill>
                <a:latin typeface="+mj-lt"/>
                <a:ea typeface="Open Sans" panose="020B0606030504020204" pitchFamily="34" charset="0"/>
                <a:cs typeface="Open Sans" panose="020B0606030504020204" pitchFamily="34"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a:t>Click to edit Master title style</a:t>
            </a:r>
          </a:p>
        </p:txBody>
      </p:sp>
      <p:sp>
        <p:nvSpPr>
          <p:cNvPr id="11" name="Text Placeholder 26"/>
          <p:cNvSpPr>
            <a:spLocks noGrp="1"/>
          </p:cNvSpPr>
          <p:nvPr>
            <p:ph type="body" sz="quarter" idx="17" hasCustomPrompt="1"/>
          </p:nvPr>
        </p:nvSpPr>
        <p:spPr>
          <a:xfrm>
            <a:off x="649979" y="1514474"/>
            <a:ext cx="10818249" cy="396771"/>
          </a:xfrm>
          <a:prstGeom prst="rect">
            <a:avLst/>
          </a:prstGeom>
        </p:spPr>
        <p:txBody>
          <a:bodyPr/>
          <a:lstStyle>
            <a:lvl1pPr marL="0" indent="0">
              <a:buFontTx/>
              <a:buNone/>
              <a:defRPr sz="2200" b="1" i="0" cap="all" baseline="0">
                <a:solidFill>
                  <a:srgbClr val="DC4405"/>
                </a:solidFill>
                <a:latin typeface="+mj-lt"/>
                <a:ea typeface="Open Sans" panose="020B0606030504020204" pitchFamily="34" charset="0"/>
                <a:cs typeface="Open Sans" panose="020B0606030504020204" pitchFamily="34"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2" name="Slide Number Placeholder 1">
            <a:extLst>
              <a:ext uri="{FF2B5EF4-FFF2-40B4-BE49-F238E27FC236}">
                <a16:creationId xmlns:a16="http://schemas.microsoft.com/office/drawing/2014/main" id="{8AF8965E-3EBC-05DA-442B-8DE0D8C15FE5}"/>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308112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Header onl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a:xfrm>
            <a:off x="603504" y="292608"/>
            <a:ext cx="10864724" cy="694944"/>
          </a:xfrm>
        </p:spPr>
        <p:txBody>
          <a:bodyPr/>
          <a:lstStyle>
            <a:lvl1pPr>
              <a:defRPr>
                <a:solidFill>
                  <a:srgbClr val="18324D"/>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D3DABE4C-A22C-FFDC-73E2-14DE3407EF12}"/>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295769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Section_title_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E81284-49DE-D1C5-8E1E-3C05FC76C4FE}"/>
              </a:ext>
            </a:extLst>
          </p:cNvPr>
          <p:cNvPicPr>
            <a:picLocks noChangeAspect="1"/>
          </p:cNvPicPr>
          <p:nvPr userDrawn="1"/>
        </p:nvPicPr>
        <p:blipFill>
          <a:blip r:embed="rId2"/>
          <a:srcRect t="5015" b="5015"/>
          <a:stretch/>
        </p:blipFill>
        <p:spPr>
          <a:xfrm>
            <a:off x="-2" y="0"/>
            <a:ext cx="12188952" cy="6853967"/>
          </a:xfrm>
          <a:prstGeom prst="rect">
            <a:avLst/>
          </a:prstGeom>
          <a:scene3d>
            <a:camera prst="orthographicFront">
              <a:rot lat="0" lon="0" rev="0"/>
            </a:camera>
            <a:lightRig rig="threePt" dir="t"/>
          </a:scene3d>
        </p:spPr>
      </p:pic>
      <p:sp>
        <p:nvSpPr>
          <p:cNvPr id="8" name="Title 5"/>
          <p:cNvSpPr>
            <a:spLocks noGrp="1"/>
          </p:cNvSpPr>
          <p:nvPr>
            <p:ph type="title" hasCustomPrompt="1"/>
          </p:nvPr>
        </p:nvSpPr>
        <p:spPr>
          <a:xfrm>
            <a:off x="0" y="4412378"/>
            <a:ext cx="12192000" cy="1461155"/>
          </a:xfrm>
          <a:prstGeom prst="rect">
            <a:avLst/>
          </a:prstGeom>
          <a:solidFill>
            <a:schemeClr val="bg1">
              <a:alpha val="82000"/>
            </a:schemeClr>
          </a:solidFill>
        </p:spPr>
        <p:txBody>
          <a:bodyPr lIns="731520" tIns="182880">
            <a:normAutofit/>
          </a:bodyPr>
          <a:lstStyle>
            <a:lvl1pPr algn="l">
              <a:defRPr sz="36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a:t>
            </a:r>
            <a:br>
              <a:rPr lang="en-US"/>
            </a:br>
            <a:r>
              <a:rPr lang="en-US"/>
              <a:t>TITLE HERE</a:t>
            </a:r>
          </a:p>
        </p:txBody>
      </p:sp>
      <p:pic>
        <p:nvPicPr>
          <p:cNvPr id="9" name="Picture 8">
            <a:extLst>
              <a:ext uri="{FF2B5EF4-FFF2-40B4-BE49-F238E27FC236}">
                <a16:creationId xmlns:a16="http://schemas.microsoft.com/office/drawing/2014/main" id="{63474F36-2E6A-4ACE-B5A8-9C1D88D64299}"/>
              </a:ext>
            </a:extLst>
          </p:cNvPr>
          <p:cNvPicPr>
            <a:picLocks noChangeAspect="1"/>
          </p:cNvPicPr>
          <p:nvPr userDrawn="1"/>
        </p:nvPicPr>
        <p:blipFill>
          <a:blip r:embed="rId3"/>
          <a:stretch>
            <a:fillRect/>
          </a:stretch>
        </p:blipFill>
        <p:spPr>
          <a:xfrm>
            <a:off x="564471" y="6155805"/>
            <a:ext cx="2651982" cy="460350"/>
          </a:xfrm>
          <a:prstGeom prst="rect">
            <a:avLst/>
          </a:prstGeom>
          <a:effectLst>
            <a:outerShdw blurRad="177800" sx="103000" sy="103000" algn="ctr" rotWithShape="0">
              <a:prstClr val="black">
                <a:alpha val="76000"/>
              </a:prstClr>
            </a:outerShdw>
          </a:effectLst>
        </p:spPr>
      </p:pic>
      <p:pic>
        <p:nvPicPr>
          <p:cNvPr id="11" name="Graphic 10">
            <a:extLst>
              <a:ext uri="{FF2B5EF4-FFF2-40B4-BE49-F238E27FC236}">
                <a16:creationId xmlns:a16="http://schemas.microsoft.com/office/drawing/2014/main" id="{E8870083-BC1D-EA05-6629-3E0DBAAB3F5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889882" y="6155805"/>
            <a:ext cx="1578346" cy="460350"/>
          </a:xfrm>
          <a:prstGeom prst="rect">
            <a:avLst/>
          </a:prstGeom>
          <a:effectLst/>
        </p:spPr>
      </p:pic>
      <p:sp>
        <p:nvSpPr>
          <p:cNvPr id="3" name="Slide Number Placeholder 1">
            <a:extLst>
              <a:ext uri="{FF2B5EF4-FFF2-40B4-BE49-F238E27FC236}">
                <a16:creationId xmlns:a16="http://schemas.microsoft.com/office/drawing/2014/main" id="{25DC0A55-2352-6F55-B5DF-263690C00384}"/>
              </a:ext>
            </a:extLst>
          </p:cNvPr>
          <p:cNvSpPr>
            <a:spLocks noGrp="1"/>
          </p:cNvSpPr>
          <p:nvPr>
            <p:ph type="sldNum" sz="quarter" idx="21"/>
          </p:nvPr>
        </p:nvSpPr>
        <p:spPr>
          <a:xfrm>
            <a:off x="5912370" y="6251030"/>
            <a:ext cx="367259" cy="365125"/>
          </a:xfrm>
        </p:spPr>
        <p:txBody>
          <a:bodyPr/>
          <a:lstStyle>
            <a:lvl1pPr>
              <a:defRPr>
                <a:solidFill>
                  <a:schemeClr val="bg1"/>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411686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mj-lt"/>
                <a:ea typeface="Open Sans" panose="020B0606030504020204" pitchFamily="34" charset="0"/>
                <a:cs typeface="Open Sans" panose="020B0606030504020204" pitchFamily="34" charset="0"/>
              </a:defRPr>
            </a:lvl1pPr>
          </a:lstStyle>
          <a:p>
            <a:fld id="{282A3021-2E9D-4A45-A228-088E67FB350E}" type="slidenum">
              <a:rPr lang="en-US" smtClean="0"/>
              <a:pPr/>
              <a:t>‹#›</a:t>
            </a:fld>
            <a:endParaRPr lang="en-US"/>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9667457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33.svg"/><Relationship Id="rId5" Type="http://schemas.openxmlformats.org/officeDocument/2006/relationships/diagramQuickStyle" Target="../diagrams/quickStyle1.xml"/><Relationship Id="rId10" Type="http://schemas.openxmlformats.org/officeDocument/2006/relationships/image" Target="../media/image32.png"/><Relationship Id="rId4" Type="http://schemas.openxmlformats.org/officeDocument/2006/relationships/diagramLayout" Target="../diagrams/layout1.xml"/><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02_F1E2DD6D.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18/10/relationships/comments" Target="../comments/modernComment_3F0_C467760E.xml"/><Relationship Id="rId7" Type="http://schemas.openxmlformats.org/officeDocument/2006/relationships/image" Target="../media/image55.sv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5.sv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2.png"/><Relationship Id="rId7" Type="http://schemas.openxmlformats.org/officeDocument/2006/relationships/image" Target="../media/image66.png"/><Relationship Id="rId12" Type="http://schemas.microsoft.com/office/2007/relationships/hdphoto" Target="../media/hdphoto4.wdp"/><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68.png"/><Relationship Id="rId5" Type="http://schemas.openxmlformats.org/officeDocument/2006/relationships/image" Target="../media/image65.png"/><Relationship Id="rId10" Type="http://schemas.microsoft.com/office/2007/relationships/hdphoto" Target="../media/hdphoto3.wdp"/><Relationship Id="rId4" Type="http://schemas.openxmlformats.org/officeDocument/2006/relationships/image" Target="../media/image53.sv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3F6_DDF6B10.xm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1.tiff"/><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svg"/><Relationship Id="rId9"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D6666C-99EF-D282-6812-0AAC2D46166F}"/>
              </a:ext>
            </a:extLst>
          </p:cNvPr>
          <p:cNvSpPr>
            <a:spLocks noGrp="1"/>
          </p:cNvSpPr>
          <p:nvPr>
            <p:ph type="body" sz="quarter" idx="10"/>
          </p:nvPr>
        </p:nvSpPr>
        <p:spPr>
          <a:xfrm>
            <a:off x="-3" y="1349670"/>
            <a:ext cx="5662514" cy="1705865"/>
          </a:xfrm>
        </p:spPr>
        <p:txBody>
          <a:bodyPr/>
          <a:lstStyle/>
          <a:p>
            <a:endParaRPr lang="en-US"/>
          </a:p>
        </p:txBody>
      </p:sp>
      <p:sp>
        <p:nvSpPr>
          <p:cNvPr id="3" name="Title 2">
            <a:extLst>
              <a:ext uri="{FF2B5EF4-FFF2-40B4-BE49-F238E27FC236}">
                <a16:creationId xmlns:a16="http://schemas.microsoft.com/office/drawing/2014/main" id="{4017B378-0539-CA6D-44CC-22ECB48F8E9F}"/>
              </a:ext>
            </a:extLst>
          </p:cNvPr>
          <p:cNvSpPr>
            <a:spLocks noGrp="1"/>
          </p:cNvSpPr>
          <p:nvPr>
            <p:ph type="title"/>
          </p:nvPr>
        </p:nvSpPr>
        <p:spPr>
          <a:xfrm>
            <a:off x="287081" y="1445546"/>
            <a:ext cx="4894729" cy="1532698"/>
          </a:xfrm>
        </p:spPr>
        <p:txBody>
          <a:bodyPr>
            <a:normAutofit/>
          </a:bodyPr>
          <a:lstStyle/>
          <a:p>
            <a:r>
              <a:rPr lang="en-US" sz="4400"/>
              <a:t>Gale Interactive:</a:t>
            </a:r>
            <a:br>
              <a:rPr lang="en-US" sz="4400"/>
            </a:br>
            <a:r>
              <a:rPr lang="en-US" sz="4400"/>
              <a:t>Science</a:t>
            </a:r>
          </a:p>
        </p:txBody>
      </p:sp>
    </p:spTree>
    <p:extLst>
      <p:ext uri="{BB962C8B-B14F-4D97-AF65-F5344CB8AC3E}">
        <p14:creationId xmlns:p14="http://schemas.microsoft.com/office/powerpoint/2010/main" val="1976153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F5B9C3-979E-DA03-2CD6-ECF36E7AB0D6}"/>
              </a:ext>
            </a:extLst>
          </p:cNvPr>
          <p:cNvSpPr>
            <a:spLocks noGrp="1"/>
          </p:cNvSpPr>
          <p:nvPr>
            <p:ph type="sldNum" sz="quarter" idx="21"/>
          </p:nvPr>
        </p:nvSpPr>
        <p:spPr/>
        <p:txBody>
          <a:bodyPr/>
          <a:lstStyle/>
          <a:p>
            <a:fld id="{282A3021-2E9D-4A45-A228-088E67FB350E}" type="slidenum">
              <a:rPr lang="en-US" smtClean="0"/>
              <a:pPr/>
              <a:t>10</a:t>
            </a:fld>
            <a:endParaRPr lang="en-US"/>
          </a:p>
        </p:txBody>
      </p:sp>
      <p:graphicFrame>
        <p:nvGraphicFramePr>
          <p:cNvPr id="4" name="Diagram 3">
            <a:extLst>
              <a:ext uri="{FF2B5EF4-FFF2-40B4-BE49-F238E27FC236}">
                <a16:creationId xmlns:a16="http://schemas.microsoft.com/office/drawing/2014/main" id="{71193DB2-5ADC-A2C7-FA2D-C14689759DFD}"/>
              </a:ext>
            </a:extLst>
          </p:cNvPr>
          <p:cNvGraphicFramePr/>
          <p:nvPr>
            <p:extLst>
              <p:ext uri="{D42A27DB-BD31-4B8C-83A1-F6EECF244321}">
                <p14:modId xmlns:p14="http://schemas.microsoft.com/office/powerpoint/2010/main" val="3735316162"/>
              </p:ext>
            </p:extLst>
          </p:nvPr>
        </p:nvGraphicFramePr>
        <p:xfrm>
          <a:off x="1" y="241846"/>
          <a:ext cx="12192000" cy="6009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Send with solid fill">
            <a:extLst>
              <a:ext uri="{FF2B5EF4-FFF2-40B4-BE49-F238E27FC236}">
                <a16:creationId xmlns:a16="http://schemas.microsoft.com/office/drawing/2014/main" id="{8F340959-EA39-4181-10BB-CF6DFF42C4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86725" y="2663456"/>
            <a:ext cx="1109294" cy="1109294"/>
          </a:xfrm>
          <a:prstGeom prst="rect">
            <a:avLst/>
          </a:prstGeom>
        </p:spPr>
      </p:pic>
      <p:pic>
        <p:nvPicPr>
          <p:cNvPr id="10" name="Graphic 9" descr="Magnifying glass with solid fill">
            <a:extLst>
              <a:ext uri="{FF2B5EF4-FFF2-40B4-BE49-F238E27FC236}">
                <a16:creationId xmlns:a16="http://schemas.microsoft.com/office/drawing/2014/main" id="{E64D10C7-7BBB-50D0-2767-483EB9B25B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4816" y="2594344"/>
            <a:ext cx="1204987" cy="1204987"/>
          </a:xfrm>
          <a:prstGeom prst="rect">
            <a:avLst/>
          </a:prstGeom>
        </p:spPr>
      </p:pic>
      <p:pic>
        <p:nvPicPr>
          <p:cNvPr id="12" name="Graphic 11" descr="Beaker with solid fill">
            <a:extLst>
              <a:ext uri="{FF2B5EF4-FFF2-40B4-BE49-F238E27FC236}">
                <a16:creationId xmlns:a16="http://schemas.microsoft.com/office/drawing/2014/main" id="{4F98EA12-FF25-F223-CD90-E1B8404DE5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24955" y="2610295"/>
            <a:ext cx="1204987" cy="1204987"/>
          </a:xfrm>
          <a:prstGeom prst="rect">
            <a:avLst/>
          </a:prstGeom>
        </p:spPr>
      </p:pic>
    </p:spTree>
    <p:extLst>
      <p:ext uri="{BB962C8B-B14F-4D97-AF65-F5344CB8AC3E}">
        <p14:creationId xmlns:p14="http://schemas.microsoft.com/office/powerpoint/2010/main" val="337455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95B2-690A-5024-00C2-1D0C68F7785C}"/>
              </a:ext>
            </a:extLst>
          </p:cNvPr>
          <p:cNvSpPr>
            <a:spLocks noGrp="1"/>
          </p:cNvSpPr>
          <p:nvPr>
            <p:ph type="title"/>
          </p:nvPr>
        </p:nvSpPr>
        <p:spPr/>
        <p:txBody>
          <a:bodyPr/>
          <a:lstStyle/>
          <a:p>
            <a:r>
              <a:rPr lang="en-US" sz="3200"/>
              <a:t>SEARCH</a:t>
            </a:r>
            <a:r>
              <a:rPr lang="en-US"/>
              <a:t> </a:t>
            </a:r>
          </a:p>
        </p:txBody>
      </p:sp>
      <p:sp>
        <p:nvSpPr>
          <p:cNvPr id="3" name="Slide Number Placeholder 2">
            <a:extLst>
              <a:ext uri="{FF2B5EF4-FFF2-40B4-BE49-F238E27FC236}">
                <a16:creationId xmlns:a16="http://schemas.microsoft.com/office/drawing/2014/main" id="{0F4A7DDB-A46E-10BA-F76E-9B2EE4C1044E}"/>
              </a:ext>
            </a:extLst>
          </p:cNvPr>
          <p:cNvSpPr>
            <a:spLocks noGrp="1"/>
          </p:cNvSpPr>
          <p:nvPr>
            <p:ph type="sldNum" sz="quarter" idx="21"/>
          </p:nvPr>
        </p:nvSpPr>
        <p:spPr/>
        <p:txBody>
          <a:bodyPr/>
          <a:lstStyle/>
          <a:p>
            <a:fld id="{282A3021-2E9D-4A45-A228-088E67FB350E}" type="slidenum">
              <a:rPr lang="en-US" smtClean="0"/>
              <a:pPr/>
              <a:t>11</a:t>
            </a:fld>
            <a:endParaRPr lang="en-US"/>
          </a:p>
        </p:txBody>
      </p:sp>
      <p:pic>
        <p:nvPicPr>
          <p:cNvPr id="5" name="Picture 4">
            <a:extLst>
              <a:ext uri="{FF2B5EF4-FFF2-40B4-BE49-F238E27FC236}">
                <a16:creationId xmlns:a16="http://schemas.microsoft.com/office/drawing/2014/main" id="{27790072-FE48-6689-3203-1F42D6006B98}"/>
              </a:ext>
            </a:extLst>
          </p:cNvPr>
          <p:cNvPicPr>
            <a:picLocks noChangeAspect="1"/>
          </p:cNvPicPr>
          <p:nvPr/>
        </p:nvPicPr>
        <p:blipFill rotWithShape="1">
          <a:blip r:embed="rId3"/>
          <a:srcRect r="241"/>
          <a:stretch/>
        </p:blipFill>
        <p:spPr>
          <a:xfrm>
            <a:off x="1954139" y="1740965"/>
            <a:ext cx="8263749" cy="4177337"/>
          </a:xfrm>
          <a:prstGeom prst="rect">
            <a:avLst/>
          </a:prstGeom>
          <a:ln w="28575">
            <a:solidFill>
              <a:srgbClr val="006298"/>
            </a:solidFill>
          </a:ln>
        </p:spPr>
      </p:pic>
      <p:sp>
        <p:nvSpPr>
          <p:cNvPr id="6" name="Rectangle 5">
            <a:extLst>
              <a:ext uri="{FF2B5EF4-FFF2-40B4-BE49-F238E27FC236}">
                <a16:creationId xmlns:a16="http://schemas.microsoft.com/office/drawing/2014/main" id="{A88DAEBF-3CE9-2640-0532-A4797A9146B0}"/>
              </a:ext>
            </a:extLst>
          </p:cNvPr>
          <p:cNvSpPr/>
          <p:nvPr/>
        </p:nvSpPr>
        <p:spPr>
          <a:xfrm>
            <a:off x="1942568" y="1254642"/>
            <a:ext cx="8275320" cy="486323"/>
          </a:xfrm>
          <a:prstGeom prst="rect">
            <a:avLst/>
          </a:prstGeom>
          <a:solidFill>
            <a:srgbClr val="006298"/>
          </a:solidFill>
          <a:ln w="57150">
            <a:solidFill>
              <a:srgbClr val="006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Enter simple search terms to see related activities</a:t>
            </a:r>
          </a:p>
        </p:txBody>
      </p:sp>
      <p:sp>
        <p:nvSpPr>
          <p:cNvPr id="7" name="Rectangle 6">
            <a:extLst>
              <a:ext uri="{FF2B5EF4-FFF2-40B4-BE49-F238E27FC236}">
                <a16:creationId xmlns:a16="http://schemas.microsoft.com/office/drawing/2014/main" id="{92C2E38E-3DC4-F6AE-CD48-180FEC118764}"/>
              </a:ext>
            </a:extLst>
          </p:cNvPr>
          <p:cNvSpPr/>
          <p:nvPr/>
        </p:nvSpPr>
        <p:spPr>
          <a:xfrm>
            <a:off x="1794651" y="2360428"/>
            <a:ext cx="5201572" cy="563525"/>
          </a:xfrm>
          <a:prstGeom prst="rect">
            <a:avLst/>
          </a:prstGeom>
          <a:noFill/>
          <a:ln w="5715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02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95B2-690A-5024-00C2-1D0C68F7785C}"/>
              </a:ext>
            </a:extLst>
          </p:cNvPr>
          <p:cNvSpPr>
            <a:spLocks noGrp="1"/>
          </p:cNvSpPr>
          <p:nvPr>
            <p:ph type="title"/>
          </p:nvPr>
        </p:nvSpPr>
        <p:spPr/>
        <p:txBody>
          <a:bodyPr/>
          <a:lstStyle/>
          <a:p>
            <a:r>
              <a:rPr lang="en-US" sz="3200"/>
              <a:t>BROWSE</a:t>
            </a:r>
            <a:r>
              <a:rPr lang="en-US"/>
              <a:t> </a:t>
            </a:r>
          </a:p>
        </p:txBody>
      </p:sp>
      <p:sp>
        <p:nvSpPr>
          <p:cNvPr id="3" name="Slide Number Placeholder 2">
            <a:extLst>
              <a:ext uri="{FF2B5EF4-FFF2-40B4-BE49-F238E27FC236}">
                <a16:creationId xmlns:a16="http://schemas.microsoft.com/office/drawing/2014/main" id="{0F4A7DDB-A46E-10BA-F76E-9B2EE4C1044E}"/>
              </a:ext>
            </a:extLst>
          </p:cNvPr>
          <p:cNvSpPr>
            <a:spLocks noGrp="1"/>
          </p:cNvSpPr>
          <p:nvPr>
            <p:ph type="sldNum" sz="quarter" idx="21"/>
          </p:nvPr>
        </p:nvSpPr>
        <p:spPr/>
        <p:txBody>
          <a:bodyPr/>
          <a:lstStyle/>
          <a:p>
            <a:fld id="{282A3021-2E9D-4A45-A228-088E67FB350E}" type="slidenum">
              <a:rPr lang="en-US" smtClean="0"/>
              <a:pPr/>
              <a:t>12</a:t>
            </a:fld>
            <a:endParaRPr lang="en-US"/>
          </a:p>
        </p:txBody>
      </p:sp>
      <p:pic>
        <p:nvPicPr>
          <p:cNvPr id="5" name="Picture 4">
            <a:extLst>
              <a:ext uri="{FF2B5EF4-FFF2-40B4-BE49-F238E27FC236}">
                <a16:creationId xmlns:a16="http://schemas.microsoft.com/office/drawing/2014/main" id="{27790072-FE48-6689-3203-1F42D6006B98}"/>
              </a:ext>
            </a:extLst>
          </p:cNvPr>
          <p:cNvPicPr>
            <a:picLocks noChangeAspect="1"/>
          </p:cNvPicPr>
          <p:nvPr/>
        </p:nvPicPr>
        <p:blipFill rotWithShape="1">
          <a:blip r:embed="rId3"/>
          <a:srcRect r="241"/>
          <a:stretch/>
        </p:blipFill>
        <p:spPr>
          <a:xfrm>
            <a:off x="486846" y="1850627"/>
            <a:ext cx="7423781" cy="3752732"/>
          </a:xfrm>
          <a:prstGeom prst="rect">
            <a:avLst/>
          </a:prstGeom>
          <a:ln w="28575">
            <a:solidFill>
              <a:srgbClr val="006298"/>
            </a:solidFill>
          </a:ln>
        </p:spPr>
      </p:pic>
      <p:sp>
        <p:nvSpPr>
          <p:cNvPr id="6" name="Rectangle 5">
            <a:extLst>
              <a:ext uri="{FF2B5EF4-FFF2-40B4-BE49-F238E27FC236}">
                <a16:creationId xmlns:a16="http://schemas.microsoft.com/office/drawing/2014/main" id="{A88DAEBF-3CE9-2640-0532-A4797A9146B0}"/>
              </a:ext>
            </a:extLst>
          </p:cNvPr>
          <p:cNvSpPr/>
          <p:nvPr/>
        </p:nvSpPr>
        <p:spPr>
          <a:xfrm>
            <a:off x="476213" y="1364304"/>
            <a:ext cx="7434072" cy="486323"/>
          </a:xfrm>
          <a:prstGeom prst="rect">
            <a:avLst/>
          </a:prstGeom>
          <a:solidFill>
            <a:srgbClr val="006298"/>
          </a:solidFill>
          <a:ln w="57150">
            <a:solidFill>
              <a:srgbClr val="006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Browse all activities organized by topic</a:t>
            </a:r>
          </a:p>
        </p:txBody>
      </p:sp>
      <p:sp>
        <p:nvSpPr>
          <p:cNvPr id="7" name="Rectangle 6">
            <a:extLst>
              <a:ext uri="{FF2B5EF4-FFF2-40B4-BE49-F238E27FC236}">
                <a16:creationId xmlns:a16="http://schemas.microsoft.com/office/drawing/2014/main" id="{92C2E38E-3DC4-F6AE-CD48-180FEC118764}"/>
              </a:ext>
            </a:extLst>
          </p:cNvPr>
          <p:cNvSpPr/>
          <p:nvPr/>
        </p:nvSpPr>
        <p:spPr>
          <a:xfrm>
            <a:off x="5061098" y="2396086"/>
            <a:ext cx="1218531" cy="467831"/>
          </a:xfrm>
          <a:prstGeom prst="rect">
            <a:avLst/>
          </a:prstGeom>
          <a:noFill/>
          <a:ln w="5715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2DD46B4-0DF0-8D33-8601-B8F6E5E6CDEE}"/>
              </a:ext>
            </a:extLst>
          </p:cNvPr>
          <p:cNvPicPr>
            <a:picLocks noChangeAspect="1"/>
          </p:cNvPicPr>
          <p:nvPr/>
        </p:nvPicPr>
        <p:blipFill rotWithShape="1">
          <a:blip r:embed="rId4"/>
          <a:srcRect l="770" r="-1"/>
          <a:stretch/>
        </p:blipFill>
        <p:spPr>
          <a:xfrm>
            <a:off x="9038293" y="922480"/>
            <a:ext cx="2078649" cy="5013039"/>
          </a:xfrm>
          <a:prstGeom prst="rect">
            <a:avLst/>
          </a:prstGeom>
          <a:ln w="28575">
            <a:solidFill>
              <a:srgbClr val="006298"/>
            </a:solidFill>
          </a:ln>
        </p:spPr>
      </p:pic>
    </p:spTree>
    <p:extLst>
      <p:ext uri="{BB962C8B-B14F-4D97-AF65-F5344CB8AC3E}">
        <p14:creationId xmlns:p14="http://schemas.microsoft.com/office/powerpoint/2010/main" val="24721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95B2-690A-5024-00C2-1D0C68F7785C}"/>
              </a:ext>
            </a:extLst>
          </p:cNvPr>
          <p:cNvSpPr>
            <a:spLocks noGrp="1"/>
          </p:cNvSpPr>
          <p:nvPr>
            <p:ph type="title"/>
          </p:nvPr>
        </p:nvSpPr>
        <p:spPr/>
        <p:txBody>
          <a:bodyPr/>
          <a:lstStyle/>
          <a:p>
            <a:r>
              <a:rPr lang="en-US" sz="3200"/>
              <a:t>BROWSE</a:t>
            </a:r>
            <a:r>
              <a:rPr lang="en-US"/>
              <a:t> </a:t>
            </a:r>
          </a:p>
        </p:txBody>
      </p:sp>
      <p:sp>
        <p:nvSpPr>
          <p:cNvPr id="3" name="Slide Number Placeholder 2">
            <a:extLst>
              <a:ext uri="{FF2B5EF4-FFF2-40B4-BE49-F238E27FC236}">
                <a16:creationId xmlns:a16="http://schemas.microsoft.com/office/drawing/2014/main" id="{0F4A7DDB-A46E-10BA-F76E-9B2EE4C1044E}"/>
              </a:ext>
            </a:extLst>
          </p:cNvPr>
          <p:cNvSpPr>
            <a:spLocks noGrp="1"/>
          </p:cNvSpPr>
          <p:nvPr>
            <p:ph type="sldNum" sz="quarter" idx="21"/>
          </p:nvPr>
        </p:nvSpPr>
        <p:spPr/>
        <p:txBody>
          <a:bodyPr/>
          <a:lstStyle/>
          <a:p>
            <a:fld id="{282A3021-2E9D-4A45-A228-088E67FB350E}" type="slidenum">
              <a:rPr lang="en-US" smtClean="0"/>
              <a:pPr/>
              <a:t>13</a:t>
            </a:fld>
            <a:endParaRPr lang="en-US"/>
          </a:p>
        </p:txBody>
      </p:sp>
      <p:sp>
        <p:nvSpPr>
          <p:cNvPr id="6" name="Rectangle 5">
            <a:extLst>
              <a:ext uri="{FF2B5EF4-FFF2-40B4-BE49-F238E27FC236}">
                <a16:creationId xmlns:a16="http://schemas.microsoft.com/office/drawing/2014/main" id="{A88DAEBF-3CE9-2640-0532-A4797A9146B0}"/>
              </a:ext>
            </a:extLst>
          </p:cNvPr>
          <p:cNvSpPr/>
          <p:nvPr/>
        </p:nvSpPr>
        <p:spPr>
          <a:xfrm>
            <a:off x="465578" y="989946"/>
            <a:ext cx="6062472" cy="486323"/>
          </a:xfrm>
          <a:prstGeom prst="rect">
            <a:avLst/>
          </a:prstGeom>
          <a:solidFill>
            <a:srgbClr val="006298"/>
          </a:solidFill>
          <a:ln w="57150">
            <a:solidFill>
              <a:srgbClr val="006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Browse all activities organized by Category</a:t>
            </a:r>
          </a:p>
        </p:txBody>
      </p:sp>
      <p:sp>
        <p:nvSpPr>
          <p:cNvPr id="7" name="Rectangle 6">
            <a:extLst>
              <a:ext uri="{FF2B5EF4-FFF2-40B4-BE49-F238E27FC236}">
                <a16:creationId xmlns:a16="http://schemas.microsoft.com/office/drawing/2014/main" id="{92C2E38E-3DC4-F6AE-CD48-180FEC118764}"/>
              </a:ext>
            </a:extLst>
          </p:cNvPr>
          <p:cNvSpPr/>
          <p:nvPr/>
        </p:nvSpPr>
        <p:spPr>
          <a:xfrm>
            <a:off x="5061098" y="2396086"/>
            <a:ext cx="1218531" cy="467831"/>
          </a:xfrm>
          <a:prstGeom prst="rect">
            <a:avLst/>
          </a:prstGeom>
          <a:noFill/>
          <a:ln w="5715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022D3E0-A2DA-59D3-21B9-F787D6994F64}"/>
              </a:ext>
            </a:extLst>
          </p:cNvPr>
          <p:cNvPicPr>
            <a:picLocks noChangeAspect="1"/>
          </p:cNvPicPr>
          <p:nvPr/>
        </p:nvPicPr>
        <p:blipFill>
          <a:blip r:embed="rId3"/>
          <a:stretch>
            <a:fillRect/>
          </a:stretch>
        </p:blipFill>
        <p:spPr>
          <a:xfrm>
            <a:off x="476212" y="1472611"/>
            <a:ext cx="6055431" cy="4587123"/>
          </a:xfrm>
          <a:prstGeom prst="rect">
            <a:avLst/>
          </a:prstGeom>
          <a:ln w="28575">
            <a:solidFill>
              <a:srgbClr val="006298"/>
            </a:solidFill>
          </a:ln>
        </p:spPr>
      </p:pic>
      <p:pic>
        <p:nvPicPr>
          <p:cNvPr id="11" name="Picture 10">
            <a:extLst>
              <a:ext uri="{FF2B5EF4-FFF2-40B4-BE49-F238E27FC236}">
                <a16:creationId xmlns:a16="http://schemas.microsoft.com/office/drawing/2014/main" id="{C41FA102-C059-82B7-93A4-6FF18AEAD0DA}"/>
              </a:ext>
            </a:extLst>
          </p:cNvPr>
          <p:cNvPicPr>
            <a:picLocks noChangeAspect="1"/>
          </p:cNvPicPr>
          <p:nvPr/>
        </p:nvPicPr>
        <p:blipFill rotWithShape="1">
          <a:blip r:embed="rId3"/>
          <a:srcRect l="12143" t="28386" r="65542" b="45102"/>
          <a:stretch/>
        </p:blipFill>
        <p:spPr>
          <a:xfrm>
            <a:off x="210101" y="2396086"/>
            <a:ext cx="2551812" cy="2296632"/>
          </a:xfrm>
          <a:prstGeom prst="rect">
            <a:avLst/>
          </a:prstGeom>
          <a:ln w="28575">
            <a:solidFill>
              <a:srgbClr val="99CC00"/>
            </a:solidFill>
          </a:ln>
        </p:spPr>
      </p:pic>
      <p:sp>
        <p:nvSpPr>
          <p:cNvPr id="12" name="TextBox 11">
            <a:extLst>
              <a:ext uri="{FF2B5EF4-FFF2-40B4-BE49-F238E27FC236}">
                <a16:creationId xmlns:a16="http://schemas.microsoft.com/office/drawing/2014/main" id="{C2EDFF9D-7949-503B-3F44-BD82220CBC51}"/>
              </a:ext>
            </a:extLst>
          </p:cNvPr>
          <p:cNvSpPr txBox="1"/>
          <p:nvPr/>
        </p:nvSpPr>
        <p:spPr>
          <a:xfrm>
            <a:off x="7485320" y="987552"/>
            <a:ext cx="3982908" cy="400110"/>
          </a:xfrm>
          <a:prstGeom prst="rect">
            <a:avLst/>
          </a:prstGeom>
          <a:solidFill>
            <a:srgbClr val="006298"/>
          </a:solidFill>
        </p:spPr>
        <p:txBody>
          <a:bodyPr wrap="square" rtlCol="0">
            <a:spAutoFit/>
          </a:bodyPr>
          <a:lstStyle/>
          <a:p>
            <a:r>
              <a:rPr lang="en-US" sz="2000" b="1">
                <a:solidFill>
                  <a:schemeClr val="bg1"/>
                </a:solidFill>
                <a:latin typeface="+mj-lt"/>
              </a:rPr>
              <a:t>Browse by Category</a:t>
            </a:r>
          </a:p>
        </p:txBody>
      </p:sp>
      <p:pic>
        <p:nvPicPr>
          <p:cNvPr id="16" name="Picture 15">
            <a:extLst>
              <a:ext uri="{FF2B5EF4-FFF2-40B4-BE49-F238E27FC236}">
                <a16:creationId xmlns:a16="http://schemas.microsoft.com/office/drawing/2014/main" id="{4AF458E6-92A6-C59B-6C19-E9655A35FF2D}"/>
              </a:ext>
            </a:extLst>
          </p:cNvPr>
          <p:cNvPicPr>
            <a:picLocks noChangeAspect="1"/>
          </p:cNvPicPr>
          <p:nvPr/>
        </p:nvPicPr>
        <p:blipFill>
          <a:blip r:embed="rId4"/>
          <a:stretch>
            <a:fillRect/>
          </a:stretch>
        </p:blipFill>
        <p:spPr>
          <a:xfrm>
            <a:off x="472619" y="1472610"/>
            <a:ext cx="6055431" cy="4587124"/>
          </a:xfrm>
          <a:prstGeom prst="rect">
            <a:avLst/>
          </a:prstGeom>
        </p:spPr>
      </p:pic>
      <p:pic>
        <p:nvPicPr>
          <p:cNvPr id="14" name="Picture 13">
            <a:extLst>
              <a:ext uri="{FF2B5EF4-FFF2-40B4-BE49-F238E27FC236}">
                <a16:creationId xmlns:a16="http://schemas.microsoft.com/office/drawing/2014/main" id="{B03479FE-FF63-A6FD-5C1A-E792F4AFF46E}"/>
              </a:ext>
            </a:extLst>
          </p:cNvPr>
          <p:cNvPicPr>
            <a:picLocks noChangeAspect="1"/>
          </p:cNvPicPr>
          <p:nvPr/>
        </p:nvPicPr>
        <p:blipFill>
          <a:blip r:embed="rId5"/>
          <a:stretch>
            <a:fillRect/>
          </a:stretch>
        </p:blipFill>
        <p:spPr>
          <a:xfrm>
            <a:off x="83788" y="2396086"/>
            <a:ext cx="2551812" cy="2300649"/>
          </a:xfrm>
          <a:prstGeom prst="rect">
            <a:avLst/>
          </a:prstGeom>
          <a:ln w="28575">
            <a:solidFill>
              <a:srgbClr val="99CC00"/>
            </a:solidFill>
          </a:ln>
        </p:spPr>
      </p:pic>
      <p:sp>
        <p:nvSpPr>
          <p:cNvPr id="17" name="TextBox 16">
            <a:extLst>
              <a:ext uri="{FF2B5EF4-FFF2-40B4-BE49-F238E27FC236}">
                <a16:creationId xmlns:a16="http://schemas.microsoft.com/office/drawing/2014/main" id="{43E56093-6BF3-72A0-C471-D563AAB32D73}"/>
              </a:ext>
            </a:extLst>
          </p:cNvPr>
          <p:cNvSpPr txBox="1"/>
          <p:nvPr/>
        </p:nvSpPr>
        <p:spPr>
          <a:xfrm>
            <a:off x="7485319" y="1371600"/>
            <a:ext cx="3982907" cy="923330"/>
          </a:xfrm>
          <a:prstGeom prst="rect">
            <a:avLst/>
          </a:prstGeom>
          <a:noFill/>
        </p:spPr>
        <p:txBody>
          <a:bodyPr wrap="square" rtlCol="0">
            <a:spAutoFit/>
          </a:bodyPr>
          <a:lstStyle/>
          <a:p>
            <a:r>
              <a:rPr lang="en-US">
                <a:latin typeface="+mj-lt"/>
              </a:rPr>
              <a:t>Select one of the main categories to browse all available content related. </a:t>
            </a:r>
          </a:p>
        </p:txBody>
      </p:sp>
    </p:spTree>
    <p:extLst>
      <p:ext uri="{BB962C8B-B14F-4D97-AF65-F5344CB8AC3E}">
        <p14:creationId xmlns:p14="http://schemas.microsoft.com/office/powerpoint/2010/main" val="3896929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95B2-690A-5024-00C2-1D0C68F7785C}"/>
              </a:ext>
            </a:extLst>
          </p:cNvPr>
          <p:cNvSpPr>
            <a:spLocks noGrp="1"/>
          </p:cNvSpPr>
          <p:nvPr>
            <p:ph type="title"/>
          </p:nvPr>
        </p:nvSpPr>
        <p:spPr/>
        <p:txBody>
          <a:bodyPr/>
          <a:lstStyle/>
          <a:p>
            <a:r>
              <a:rPr lang="en-US" sz="3200"/>
              <a:t>BROWSE</a:t>
            </a:r>
            <a:endParaRPr lang="en-US"/>
          </a:p>
        </p:txBody>
      </p:sp>
      <p:sp>
        <p:nvSpPr>
          <p:cNvPr id="3" name="Slide Number Placeholder 2">
            <a:extLst>
              <a:ext uri="{FF2B5EF4-FFF2-40B4-BE49-F238E27FC236}">
                <a16:creationId xmlns:a16="http://schemas.microsoft.com/office/drawing/2014/main" id="{0F4A7DDB-A46E-10BA-F76E-9B2EE4C1044E}"/>
              </a:ext>
            </a:extLst>
          </p:cNvPr>
          <p:cNvSpPr>
            <a:spLocks noGrp="1"/>
          </p:cNvSpPr>
          <p:nvPr>
            <p:ph type="sldNum" sz="quarter" idx="21"/>
          </p:nvPr>
        </p:nvSpPr>
        <p:spPr/>
        <p:txBody>
          <a:bodyPr/>
          <a:lstStyle/>
          <a:p>
            <a:fld id="{282A3021-2E9D-4A45-A228-088E67FB350E}" type="slidenum">
              <a:rPr lang="en-US" smtClean="0"/>
              <a:pPr/>
              <a:t>14</a:t>
            </a:fld>
            <a:endParaRPr lang="en-US"/>
          </a:p>
        </p:txBody>
      </p:sp>
      <p:sp>
        <p:nvSpPr>
          <p:cNvPr id="6" name="Rectangle 5">
            <a:extLst>
              <a:ext uri="{FF2B5EF4-FFF2-40B4-BE49-F238E27FC236}">
                <a16:creationId xmlns:a16="http://schemas.microsoft.com/office/drawing/2014/main" id="{A88DAEBF-3CE9-2640-0532-A4797A9146B0}"/>
              </a:ext>
            </a:extLst>
          </p:cNvPr>
          <p:cNvSpPr/>
          <p:nvPr/>
        </p:nvSpPr>
        <p:spPr>
          <a:xfrm>
            <a:off x="465578" y="989946"/>
            <a:ext cx="6062472" cy="486323"/>
          </a:xfrm>
          <a:prstGeom prst="rect">
            <a:avLst/>
          </a:prstGeom>
          <a:solidFill>
            <a:srgbClr val="006298"/>
          </a:solidFill>
          <a:ln w="57150">
            <a:solidFill>
              <a:srgbClr val="006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Browse all activities organized by topic</a:t>
            </a:r>
          </a:p>
        </p:txBody>
      </p:sp>
      <p:sp>
        <p:nvSpPr>
          <p:cNvPr id="7" name="Rectangle 6">
            <a:extLst>
              <a:ext uri="{FF2B5EF4-FFF2-40B4-BE49-F238E27FC236}">
                <a16:creationId xmlns:a16="http://schemas.microsoft.com/office/drawing/2014/main" id="{92C2E38E-3DC4-F6AE-CD48-180FEC118764}"/>
              </a:ext>
            </a:extLst>
          </p:cNvPr>
          <p:cNvSpPr/>
          <p:nvPr/>
        </p:nvSpPr>
        <p:spPr>
          <a:xfrm>
            <a:off x="5061098" y="2396086"/>
            <a:ext cx="1218531" cy="467831"/>
          </a:xfrm>
          <a:prstGeom prst="rect">
            <a:avLst/>
          </a:prstGeom>
          <a:noFill/>
          <a:ln w="5715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022D3E0-A2DA-59D3-21B9-F787D6994F64}"/>
              </a:ext>
            </a:extLst>
          </p:cNvPr>
          <p:cNvPicPr>
            <a:picLocks noChangeAspect="1"/>
          </p:cNvPicPr>
          <p:nvPr/>
        </p:nvPicPr>
        <p:blipFill>
          <a:blip r:embed="rId3"/>
          <a:stretch>
            <a:fillRect/>
          </a:stretch>
        </p:blipFill>
        <p:spPr>
          <a:xfrm>
            <a:off x="476212" y="1472611"/>
            <a:ext cx="6055431" cy="4587123"/>
          </a:xfrm>
          <a:prstGeom prst="rect">
            <a:avLst/>
          </a:prstGeom>
          <a:ln w="28575">
            <a:solidFill>
              <a:srgbClr val="006298"/>
            </a:solidFill>
          </a:ln>
        </p:spPr>
      </p:pic>
      <p:pic>
        <p:nvPicPr>
          <p:cNvPr id="11" name="Picture 10">
            <a:extLst>
              <a:ext uri="{FF2B5EF4-FFF2-40B4-BE49-F238E27FC236}">
                <a16:creationId xmlns:a16="http://schemas.microsoft.com/office/drawing/2014/main" id="{C41FA102-C059-82B7-93A4-6FF18AEAD0DA}"/>
              </a:ext>
            </a:extLst>
          </p:cNvPr>
          <p:cNvPicPr>
            <a:picLocks noChangeAspect="1"/>
          </p:cNvPicPr>
          <p:nvPr/>
        </p:nvPicPr>
        <p:blipFill rotWithShape="1">
          <a:blip r:embed="rId3"/>
          <a:srcRect l="12143" t="28386" r="65542" b="45102"/>
          <a:stretch/>
        </p:blipFill>
        <p:spPr>
          <a:xfrm>
            <a:off x="210101" y="2396086"/>
            <a:ext cx="2551812" cy="2296632"/>
          </a:xfrm>
          <a:prstGeom prst="rect">
            <a:avLst/>
          </a:prstGeom>
          <a:ln w="28575">
            <a:solidFill>
              <a:srgbClr val="99CC00"/>
            </a:solidFill>
          </a:ln>
        </p:spPr>
      </p:pic>
      <p:sp>
        <p:nvSpPr>
          <p:cNvPr id="4" name="TextBox 3">
            <a:extLst>
              <a:ext uri="{FF2B5EF4-FFF2-40B4-BE49-F238E27FC236}">
                <a16:creationId xmlns:a16="http://schemas.microsoft.com/office/drawing/2014/main" id="{81726A31-928C-53F8-77A1-A33CC32D79E0}"/>
              </a:ext>
            </a:extLst>
          </p:cNvPr>
          <p:cNvSpPr txBox="1"/>
          <p:nvPr/>
        </p:nvSpPr>
        <p:spPr>
          <a:xfrm>
            <a:off x="7485320" y="987552"/>
            <a:ext cx="3982908" cy="400110"/>
          </a:xfrm>
          <a:prstGeom prst="rect">
            <a:avLst/>
          </a:prstGeom>
          <a:solidFill>
            <a:srgbClr val="006298"/>
          </a:solidFill>
        </p:spPr>
        <p:txBody>
          <a:bodyPr wrap="square" rtlCol="0">
            <a:spAutoFit/>
          </a:bodyPr>
          <a:lstStyle/>
          <a:p>
            <a:r>
              <a:rPr lang="en-US" sz="2000" b="1">
                <a:solidFill>
                  <a:schemeClr val="bg1"/>
                </a:solidFill>
                <a:latin typeface="+mj-lt"/>
              </a:rPr>
              <a:t>Browse by Category</a:t>
            </a:r>
          </a:p>
        </p:txBody>
      </p:sp>
      <p:sp>
        <p:nvSpPr>
          <p:cNvPr id="5" name="TextBox 4">
            <a:extLst>
              <a:ext uri="{FF2B5EF4-FFF2-40B4-BE49-F238E27FC236}">
                <a16:creationId xmlns:a16="http://schemas.microsoft.com/office/drawing/2014/main" id="{0B6FB7DD-5C7F-5A82-F1F9-01E884CEF18B}"/>
              </a:ext>
            </a:extLst>
          </p:cNvPr>
          <p:cNvSpPr txBox="1"/>
          <p:nvPr/>
        </p:nvSpPr>
        <p:spPr>
          <a:xfrm>
            <a:off x="7485319" y="1371600"/>
            <a:ext cx="3982907" cy="923330"/>
          </a:xfrm>
          <a:prstGeom prst="rect">
            <a:avLst/>
          </a:prstGeom>
          <a:noFill/>
        </p:spPr>
        <p:txBody>
          <a:bodyPr wrap="square" rtlCol="0">
            <a:spAutoFit/>
          </a:bodyPr>
          <a:lstStyle/>
          <a:p>
            <a:r>
              <a:rPr lang="en-US">
                <a:latin typeface="+mj-lt"/>
              </a:rPr>
              <a:t>Select one of the main categories to browse all available content related. </a:t>
            </a:r>
          </a:p>
        </p:txBody>
      </p:sp>
      <p:sp>
        <p:nvSpPr>
          <p:cNvPr id="8" name="TextBox 7">
            <a:extLst>
              <a:ext uri="{FF2B5EF4-FFF2-40B4-BE49-F238E27FC236}">
                <a16:creationId xmlns:a16="http://schemas.microsoft.com/office/drawing/2014/main" id="{AD2D2049-7642-C00D-D62C-F810F350883F}"/>
              </a:ext>
            </a:extLst>
          </p:cNvPr>
          <p:cNvSpPr txBox="1"/>
          <p:nvPr/>
        </p:nvSpPr>
        <p:spPr>
          <a:xfrm>
            <a:off x="7485320" y="2583287"/>
            <a:ext cx="3982908" cy="400110"/>
          </a:xfrm>
          <a:prstGeom prst="rect">
            <a:avLst/>
          </a:prstGeom>
          <a:solidFill>
            <a:srgbClr val="006298"/>
          </a:solidFill>
        </p:spPr>
        <p:txBody>
          <a:bodyPr wrap="square" rtlCol="0">
            <a:spAutoFit/>
          </a:bodyPr>
          <a:lstStyle/>
          <a:p>
            <a:r>
              <a:rPr lang="en-US" sz="2000" b="1">
                <a:solidFill>
                  <a:schemeClr val="bg1"/>
                </a:solidFill>
                <a:latin typeface="+mj-lt"/>
              </a:rPr>
              <a:t>Browse by Topic</a:t>
            </a:r>
          </a:p>
        </p:txBody>
      </p:sp>
      <p:sp>
        <p:nvSpPr>
          <p:cNvPr id="10" name="TextBox 9">
            <a:extLst>
              <a:ext uri="{FF2B5EF4-FFF2-40B4-BE49-F238E27FC236}">
                <a16:creationId xmlns:a16="http://schemas.microsoft.com/office/drawing/2014/main" id="{39D65F6C-05D0-DE50-1533-4F23E2D3271A}"/>
              </a:ext>
            </a:extLst>
          </p:cNvPr>
          <p:cNvSpPr txBox="1"/>
          <p:nvPr/>
        </p:nvSpPr>
        <p:spPr>
          <a:xfrm>
            <a:off x="7485319" y="2967335"/>
            <a:ext cx="3982907" cy="646331"/>
          </a:xfrm>
          <a:prstGeom prst="rect">
            <a:avLst/>
          </a:prstGeom>
          <a:noFill/>
        </p:spPr>
        <p:txBody>
          <a:bodyPr wrap="square" rtlCol="0">
            <a:spAutoFit/>
          </a:bodyPr>
          <a:lstStyle/>
          <a:p>
            <a:r>
              <a:rPr lang="en-US">
                <a:latin typeface="+mj-lt"/>
              </a:rPr>
              <a:t>Narrow results by selecting a more specific topic within a category. </a:t>
            </a:r>
          </a:p>
        </p:txBody>
      </p:sp>
    </p:spTree>
    <p:extLst>
      <p:ext uri="{BB962C8B-B14F-4D97-AF65-F5344CB8AC3E}">
        <p14:creationId xmlns:p14="http://schemas.microsoft.com/office/powerpoint/2010/main" val="115931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95B2-690A-5024-00C2-1D0C68F7785C}"/>
              </a:ext>
            </a:extLst>
          </p:cNvPr>
          <p:cNvSpPr>
            <a:spLocks noGrp="1"/>
          </p:cNvSpPr>
          <p:nvPr>
            <p:ph type="title"/>
          </p:nvPr>
        </p:nvSpPr>
        <p:spPr/>
        <p:txBody>
          <a:bodyPr/>
          <a:lstStyle/>
          <a:p>
            <a:r>
              <a:rPr lang="en-US" sz="3200"/>
              <a:t>BROWSE</a:t>
            </a:r>
            <a:endParaRPr lang="en-US"/>
          </a:p>
        </p:txBody>
      </p:sp>
      <p:sp>
        <p:nvSpPr>
          <p:cNvPr id="3" name="Slide Number Placeholder 2">
            <a:extLst>
              <a:ext uri="{FF2B5EF4-FFF2-40B4-BE49-F238E27FC236}">
                <a16:creationId xmlns:a16="http://schemas.microsoft.com/office/drawing/2014/main" id="{0F4A7DDB-A46E-10BA-F76E-9B2EE4C1044E}"/>
              </a:ext>
            </a:extLst>
          </p:cNvPr>
          <p:cNvSpPr>
            <a:spLocks noGrp="1"/>
          </p:cNvSpPr>
          <p:nvPr>
            <p:ph type="sldNum" sz="quarter" idx="21"/>
          </p:nvPr>
        </p:nvSpPr>
        <p:spPr/>
        <p:txBody>
          <a:bodyPr/>
          <a:lstStyle/>
          <a:p>
            <a:fld id="{282A3021-2E9D-4A45-A228-088E67FB350E}" type="slidenum">
              <a:rPr lang="en-US" smtClean="0"/>
              <a:pPr/>
              <a:t>15</a:t>
            </a:fld>
            <a:endParaRPr lang="en-US"/>
          </a:p>
        </p:txBody>
      </p:sp>
      <p:sp>
        <p:nvSpPr>
          <p:cNvPr id="6" name="Rectangle 5">
            <a:extLst>
              <a:ext uri="{FF2B5EF4-FFF2-40B4-BE49-F238E27FC236}">
                <a16:creationId xmlns:a16="http://schemas.microsoft.com/office/drawing/2014/main" id="{A88DAEBF-3CE9-2640-0532-A4797A9146B0}"/>
              </a:ext>
            </a:extLst>
          </p:cNvPr>
          <p:cNvSpPr/>
          <p:nvPr/>
        </p:nvSpPr>
        <p:spPr>
          <a:xfrm>
            <a:off x="465578" y="989946"/>
            <a:ext cx="6062472" cy="486323"/>
          </a:xfrm>
          <a:prstGeom prst="rect">
            <a:avLst/>
          </a:prstGeom>
          <a:solidFill>
            <a:srgbClr val="006298"/>
          </a:solidFill>
          <a:ln w="57150">
            <a:solidFill>
              <a:srgbClr val="006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Browse all activities organized by Standard</a:t>
            </a:r>
          </a:p>
        </p:txBody>
      </p:sp>
      <p:sp>
        <p:nvSpPr>
          <p:cNvPr id="7" name="Rectangle 6">
            <a:extLst>
              <a:ext uri="{FF2B5EF4-FFF2-40B4-BE49-F238E27FC236}">
                <a16:creationId xmlns:a16="http://schemas.microsoft.com/office/drawing/2014/main" id="{92C2E38E-3DC4-F6AE-CD48-180FEC118764}"/>
              </a:ext>
            </a:extLst>
          </p:cNvPr>
          <p:cNvSpPr/>
          <p:nvPr/>
        </p:nvSpPr>
        <p:spPr>
          <a:xfrm>
            <a:off x="5061098" y="2396086"/>
            <a:ext cx="1218531" cy="467831"/>
          </a:xfrm>
          <a:prstGeom prst="rect">
            <a:avLst/>
          </a:prstGeom>
          <a:noFill/>
          <a:ln w="5715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022D3E0-A2DA-59D3-21B9-F787D6994F64}"/>
              </a:ext>
            </a:extLst>
          </p:cNvPr>
          <p:cNvPicPr>
            <a:picLocks noChangeAspect="1"/>
          </p:cNvPicPr>
          <p:nvPr/>
        </p:nvPicPr>
        <p:blipFill>
          <a:blip r:embed="rId3"/>
          <a:stretch>
            <a:fillRect/>
          </a:stretch>
        </p:blipFill>
        <p:spPr>
          <a:xfrm>
            <a:off x="476212" y="1472611"/>
            <a:ext cx="6055431" cy="4587123"/>
          </a:xfrm>
          <a:prstGeom prst="rect">
            <a:avLst/>
          </a:prstGeom>
          <a:ln w="28575">
            <a:solidFill>
              <a:srgbClr val="006298"/>
            </a:solidFill>
          </a:ln>
        </p:spPr>
      </p:pic>
      <p:sp>
        <p:nvSpPr>
          <p:cNvPr id="4" name="TextBox 3">
            <a:extLst>
              <a:ext uri="{FF2B5EF4-FFF2-40B4-BE49-F238E27FC236}">
                <a16:creationId xmlns:a16="http://schemas.microsoft.com/office/drawing/2014/main" id="{81726A31-928C-53F8-77A1-A33CC32D79E0}"/>
              </a:ext>
            </a:extLst>
          </p:cNvPr>
          <p:cNvSpPr txBox="1"/>
          <p:nvPr/>
        </p:nvSpPr>
        <p:spPr>
          <a:xfrm>
            <a:off x="7485320" y="987552"/>
            <a:ext cx="3982908" cy="400110"/>
          </a:xfrm>
          <a:prstGeom prst="rect">
            <a:avLst/>
          </a:prstGeom>
          <a:solidFill>
            <a:srgbClr val="006298"/>
          </a:solidFill>
        </p:spPr>
        <p:txBody>
          <a:bodyPr wrap="square" rtlCol="0">
            <a:spAutoFit/>
          </a:bodyPr>
          <a:lstStyle/>
          <a:p>
            <a:r>
              <a:rPr lang="en-US" sz="2000" b="1">
                <a:solidFill>
                  <a:schemeClr val="bg1"/>
                </a:solidFill>
                <a:latin typeface="+mj-lt"/>
              </a:rPr>
              <a:t>Browse by Category</a:t>
            </a:r>
          </a:p>
        </p:txBody>
      </p:sp>
      <p:sp>
        <p:nvSpPr>
          <p:cNvPr id="5" name="TextBox 4">
            <a:extLst>
              <a:ext uri="{FF2B5EF4-FFF2-40B4-BE49-F238E27FC236}">
                <a16:creationId xmlns:a16="http://schemas.microsoft.com/office/drawing/2014/main" id="{0B6FB7DD-5C7F-5A82-F1F9-01E884CEF18B}"/>
              </a:ext>
            </a:extLst>
          </p:cNvPr>
          <p:cNvSpPr txBox="1"/>
          <p:nvPr/>
        </p:nvSpPr>
        <p:spPr>
          <a:xfrm>
            <a:off x="7485319" y="1371600"/>
            <a:ext cx="3982907" cy="923330"/>
          </a:xfrm>
          <a:prstGeom prst="rect">
            <a:avLst/>
          </a:prstGeom>
          <a:noFill/>
        </p:spPr>
        <p:txBody>
          <a:bodyPr wrap="square" rtlCol="0">
            <a:spAutoFit/>
          </a:bodyPr>
          <a:lstStyle/>
          <a:p>
            <a:r>
              <a:rPr lang="en-US">
                <a:latin typeface="+mj-lt"/>
              </a:rPr>
              <a:t>Select one of the main categories to browse all available content related. </a:t>
            </a:r>
          </a:p>
        </p:txBody>
      </p:sp>
      <p:sp>
        <p:nvSpPr>
          <p:cNvPr id="8" name="TextBox 7">
            <a:extLst>
              <a:ext uri="{FF2B5EF4-FFF2-40B4-BE49-F238E27FC236}">
                <a16:creationId xmlns:a16="http://schemas.microsoft.com/office/drawing/2014/main" id="{AD2D2049-7642-C00D-D62C-F810F350883F}"/>
              </a:ext>
            </a:extLst>
          </p:cNvPr>
          <p:cNvSpPr txBox="1"/>
          <p:nvPr/>
        </p:nvSpPr>
        <p:spPr>
          <a:xfrm>
            <a:off x="7485320" y="2583287"/>
            <a:ext cx="3982908" cy="400110"/>
          </a:xfrm>
          <a:prstGeom prst="rect">
            <a:avLst/>
          </a:prstGeom>
          <a:solidFill>
            <a:srgbClr val="006298"/>
          </a:solidFill>
        </p:spPr>
        <p:txBody>
          <a:bodyPr wrap="square" rtlCol="0">
            <a:spAutoFit/>
          </a:bodyPr>
          <a:lstStyle/>
          <a:p>
            <a:r>
              <a:rPr lang="en-US" sz="2000" b="1">
                <a:solidFill>
                  <a:schemeClr val="bg1"/>
                </a:solidFill>
                <a:latin typeface="+mj-lt"/>
              </a:rPr>
              <a:t>Browse by Topic</a:t>
            </a:r>
          </a:p>
        </p:txBody>
      </p:sp>
      <p:sp>
        <p:nvSpPr>
          <p:cNvPr id="10" name="TextBox 9">
            <a:extLst>
              <a:ext uri="{FF2B5EF4-FFF2-40B4-BE49-F238E27FC236}">
                <a16:creationId xmlns:a16="http://schemas.microsoft.com/office/drawing/2014/main" id="{39D65F6C-05D0-DE50-1533-4F23E2D3271A}"/>
              </a:ext>
            </a:extLst>
          </p:cNvPr>
          <p:cNvSpPr txBox="1"/>
          <p:nvPr/>
        </p:nvSpPr>
        <p:spPr>
          <a:xfrm>
            <a:off x="7485319" y="2967335"/>
            <a:ext cx="3982907" cy="646331"/>
          </a:xfrm>
          <a:prstGeom prst="rect">
            <a:avLst/>
          </a:prstGeom>
          <a:noFill/>
        </p:spPr>
        <p:txBody>
          <a:bodyPr wrap="square" rtlCol="0">
            <a:spAutoFit/>
          </a:bodyPr>
          <a:lstStyle/>
          <a:p>
            <a:r>
              <a:rPr lang="en-US">
                <a:latin typeface="+mj-lt"/>
              </a:rPr>
              <a:t>Narrow results by selecting a more specific topic within a category. </a:t>
            </a:r>
          </a:p>
        </p:txBody>
      </p:sp>
      <p:sp>
        <p:nvSpPr>
          <p:cNvPr id="12" name="TextBox 11">
            <a:extLst>
              <a:ext uri="{FF2B5EF4-FFF2-40B4-BE49-F238E27FC236}">
                <a16:creationId xmlns:a16="http://schemas.microsoft.com/office/drawing/2014/main" id="{E0E8FBD6-F4DE-3B41-E13E-66DCFE054ADA}"/>
              </a:ext>
            </a:extLst>
          </p:cNvPr>
          <p:cNvSpPr txBox="1"/>
          <p:nvPr/>
        </p:nvSpPr>
        <p:spPr>
          <a:xfrm>
            <a:off x="7485320" y="4179022"/>
            <a:ext cx="3982908" cy="400110"/>
          </a:xfrm>
          <a:prstGeom prst="rect">
            <a:avLst/>
          </a:prstGeom>
          <a:solidFill>
            <a:srgbClr val="006298"/>
          </a:solidFill>
        </p:spPr>
        <p:txBody>
          <a:bodyPr wrap="square" rtlCol="0">
            <a:spAutoFit/>
          </a:bodyPr>
          <a:lstStyle/>
          <a:p>
            <a:r>
              <a:rPr lang="en-US" sz="2000" b="1">
                <a:solidFill>
                  <a:schemeClr val="bg1"/>
                </a:solidFill>
                <a:latin typeface="+mj-lt"/>
              </a:rPr>
              <a:t>Browse by Standard</a:t>
            </a:r>
          </a:p>
        </p:txBody>
      </p:sp>
      <p:sp>
        <p:nvSpPr>
          <p:cNvPr id="13" name="TextBox 12">
            <a:extLst>
              <a:ext uri="{FF2B5EF4-FFF2-40B4-BE49-F238E27FC236}">
                <a16:creationId xmlns:a16="http://schemas.microsoft.com/office/drawing/2014/main" id="{CAD2AAAD-3A5A-CA77-E65E-79BDA48164EE}"/>
              </a:ext>
            </a:extLst>
          </p:cNvPr>
          <p:cNvSpPr txBox="1"/>
          <p:nvPr/>
        </p:nvSpPr>
        <p:spPr>
          <a:xfrm>
            <a:off x="7485319" y="4563070"/>
            <a:ext cx="4093537" cy="1200329"/>
          </a:xfrm>
          <a:prstGeom prst="rect">
            <a:avLst/>
          </a:prstGeom>
          <a:noFill/>
        </p:spPr>
        <p:txBody>
          <a:bodyPr wrap="square" rtlCol="0">
            <a:spAutoFit/>
          </a:bodyPr>
          <a:lstStyle/>
          <a:p>
            <a:r>
              <a:rPr lang="en-US">
                <a:latin typeface="+mj-lt"/>
              </a:rPr>
              <a:t>All activities are aligned to Common Core and the Next Generation Science Standards. Select a standard to see the corresponding activities.  </a:t>
            </a:r>
          </a:p>
        </p:txBody>
      </p:sp>
      <p:pic>
        <p:nvPicPr>
          <p:cNvPr id="15" name="Picture 14">
            <a:extLst>
              <a:ext uri="{FF2B5EF4-FFF2-40B4-BE49-F238E27FC236}">
                <a16:creationId xmlns:a16="http://schemas.microsoft.com/office/drawing/2014/main" id="{5BF37967-CC3B-A011-D968-5546481934F8}"/>
              </a:ext>
            </a:extLst>
          </p:cNvPr>
          <p:cNvPicPr>
            <a:picLocks noChangeAspect="1"/>
          </p:cNvPicPr>
          <p:nvPr/>
        </p:nvPicPr>
        <p:blipFill rotWithShape="1">
          <a:blip r:embed="rId4"/>
          <a:srcRect b="373"/>
          <a:stretch/>
        </p:blipFill>
        <p:spPr>
          <a:xfrm>
            <a:off x="469098" y="1476269"/>
            <a:ext cx="6055432" cy="4583465"/>
          </a:xfrm>
          <a:prstGeom prst="rect">
            <a:avLst/>
          </a:prstGeom>
        </p:spPr>
      </p:pic>
      <p:pic>
        <p:nvPicPr>
          <p:cNvPr id="17" name="Picture 16">
            <a:extLst>
              <a:ext uri="{FF2B5EF4-FFF2-40B4-BE49-F238E27FC236}">
                <a16:creationId xmlns:a16="http://schemas.microsoft.com/office/drawing/2014/main" id="{6AE36127-0E00-15E1-212F-177AAB8AB096}"/>
              </a:ext>
            </a:extLst>
          </p:cNvPr>
          <p:cNvPicPr>
            <a:picLocks noChangeAspect="1"/>
          </p:cNvPicPr>
          <p:nvPr/>
        </p:nvPicPr>
        <p:blipFill>
          <a:blip r:embed="rId5"/>
          <a:stretch>
            <a:fillRect/>
          </a:stretch>
        </p:blipFill>
        <p:spPr>
          <a:xfrm>
            <a:off x="191386" y="2268957"/>
            <a:ext cx="2486372" cy="2867425"/>
          </a:xfrm>
          <a:prstGeom prst="rect">
            <a:avLst/>
          </a:prstGeom>
          <a:ln w="28575">
            <a:solidFill>
              <a:srgbClr val="99CC00"/>
            </a:solidFill>
          </a:ln>
        </p:spPr>
      </p:pic>
    </p:spTree>
    <p:extLst>
      <p:ext uri="{BB962C8B-B14F-4D97-AF65-F5344CB8AC3E}">
        <p14:creationId xmlns:p14="http://schemas.microsoft.com/office/powerpoint/2010/main" val="3887163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FBB-CBCE-6DD7-D17B-8A84349603FC}"/>
              </a:ext>
            </a:extLst>
          </p:cNvPr>
          <p:cNvSpPr>
            <a:spLocks noGrp="1"/>
          </p:cNvSpPr>
          <p:nvPr>
            <p:ph type="title"/>
          </p:nvPr>
        </p:nvSpPr>
        <p:spPr/>
        <p:txBody>
          <a:bodyPr>
            <a:normAutofit/>
          </a:bodyPr>
          <a:lstStyle/>
          <a:p>
            <a:r>
              <a:rPr lang="en-US" sz="3200"/>
              <a:t>EXPLORE CONTENT </a:t>
            </a:r>
          </a:p>
        </p:txBody>
      </p:sp>
      <p:sp>
        <p:nvSpPr>
          <p:cNvPr id="3" name="Slide Number Placeholder 2">
            <a:extLst>
              <a:ext uri="{FF2B5EF4-FFF2-40B4-BE49-F238E27FC236}">
                <a16:creationId xmlns:a16="http://schemas.microsoft.com/office/drawing/2014/main" id="{3326C57D-6E0F-83CC-B2CA-5775F2D10107}"/>
              </a:ext>
            </a:extLst>
          </p:cNvPr>
          <p:cNvSpPr>
            <a:spLocks noGrp="1"/>
          </p:cNvSpPr>
          <p:nvPr>
            <p:ph type="sldNum" sz="quarter" idx="21"/>
          </p:nvPr>
        </p:nvSpPr>
        <p:spPr/>
        <p:txBody>
          <a:bodyPr/>
          <a:lstStyle/>
          <a:p>
            <a:fld id="{282A3021-2E9D-4A45-A228-088E67FB350E}" type="slidenum">
              <a:rPr lang="en-US" smtClean="0"/>
              <a:pPr/>
              <a:t>16</a:t>
            </a:fld>
            <a:endParaRPr lang="en-US"/>
          </a:p>
        </p:txBody>
      </p:sp>
      <p:pic>
        <p:nvPicPr>
          <p:cNvPr id="5" name="Picture 4">
            <a:extLst>
              <a:ext uri="{FF2B5EF4-FFF2-40B4-BE49-F238E27FC236}">
                <a16:creationId xmlns:a16="http://schemas.microsoft.com/office/drawing/2014/main" id="{2EED99B3-62B6-5252-F82B-C06E273167C3}"/>
              </a:ext>
            </a:extLst>
          </p:cNvPr>
          <p:cNvPicPr>
            <a:picLocks noChangeAspect="1"/>
          </p:cNvPicPr>
          <p:nvPr/>
        </p:nvPicPr>
        <p:blipFill rotWithShape="1">
          <a:blip r:embed="rId3"/>
          <a:srcRect t="1498"/>
          <a:stretch/>
        </p:blipFill>
        <p:spPr>
          <a:xfrm>
            <a:off x="5271197" y="935008"/>
            <a:ext cx="6669166" cy="4987983"/>
          </a:xfrm>
          <a:prstGeom prst="rect">
            <a:avLst/>
          </a:prstGeom>
          <a:ln w="28575">
            <a:solidFill>
              <a:srgbClr val="0085CA"/>
            </a:solidFill>
          </a:ln>
        </p:spPr>
      </p:pic>
      <p:sp>
        <p:nvSpPr>
          <p:cNvPr id="7" name="TextBox 6">
            <a:extLst>
              <a:ext uri="{FF2B5EF4-FFF2-40B4-BE49-F238E27FC236}">
                <a16:creationId xmlns:a16="http://schemas.microsoft.com/office/drawing/2014/main" id="{B956D541-F45A-F687-F11B-9F5BE1FD154E}"/>
              </a:ext>
            </a:extLst>
          </p:cNvPr>
          <p:cNvSpPr txBox="1"/>
          <p:nvPr/>
        </p:nvSpPr>
        <p:spPr>
          <a:xfrm>
            <a:off x="603504" y="1210836"/>
            <a:ext cx="3982908" cy="400110"/>
          </a:xfrm>
          <a:prstGeom prst="rect">
            <a:avLst/>
          </a:prstGeom>
          <a:solidFill>
            <a:srgbClr val="0085CA"/>
          </a:solidFill>
        </p:spPr>
        <p:txBody>
          <a:bodyPr wrap="square" rtlCol="0">
            <a:spAutoFit/>
          </a:bodyPr>
          <a:lstStyle/>
          <a:p>
            <a:r>
              <a:rPr lang="en-US" sz="2000" b="1">
                <a:solidFill>
                  <a:schemeClr val="bg1"/>
                </a:solidFill>
                <a:latin typeface="+mj-lt"/>
              </a:rPr>
              <a:t>Help is Always Available</a:t>
            </a:r>
          </a:p>
        </p:txBody>
      </p:sp>
      <p:sp>
        <p:nvSpPr>
          <p:cNvPr id="8" name="TextBox 7">
            <a:extLst>
              <a:ext uri="{FF2B5EF4-FFF2-40B4-BE49-F238E27FC236}">
                <a16:creationId xmlns:a16="http://schemas.microsoft.com/office/drawing/2014/main" id="{7CA29B8C-F38B-3BE0-36BA-9E81951E2D9F}"/>
              </a:ext>
            </a:extLst>
          </p:cNvPr>
          <p:cNvSpPr txBox="1"/>
          <p:nvPr/>
        </p:nvSpPr>
        <p:spPr>
          <a:xfrm>
            <a:off x="603503" y="1594884"/>
            <a:ext cx="3982907" cy="1200329"/>
          </a:xfrm>
          <a:prstGeom prst="rect">
            <a:avLst/>
          </a:prstGeom>
          <a:noFill/>
        </p:spPr>
        <p:txBody>
          <a:bodyPr wrap="square" rtlCol="0">
            <a:spAutoFit/>
          </a:bodyPr>
          <a:lstStyle/>
          <a:p>
            <a:r>
              <a:rPr lang="en-US">
                <a:latin typeface="+mj-lt"/>
              </a:rPr>
              <a:t>Select the “Help” tool to open on screen prompts that will walk you through how to navigate any interactive simulation. </a:t>
            </a:r>
          </a:p>
        </p:txBody>
      </p:sp>
      <p:pic>
        <p:nvPicPr>
          <p:cNvPr id="10" name="Picture 9">
            <a:extLst>
              <a:ext uri="{FF2B5EF4-FFF2-40B4-BE49-F238E27FC236}">
                <a16:creationId xmlns:a16="http://schemas.microsoft.com/office/drawing/2014/main" id="{0D71825F-08F2-FC91-C55D-EEC2CA18D3D7}"/>
              </a:ext>
            </a:extLst>
          </p:cNvPr>
          <p:cNvPicPr>
            <a:picLocks noChangeAspect="1"/>
          </p:cNvPicPr>
          <p:nvPr/>
        </p:nvPicPr>
        <p:blipFill rotWithShape="1">
          <a:blip r:embed="rId3"/>
          <a:srcRect l="58496" t="53513" r="34141" b="36198"/>
          <a:stretch/>
        </p:blipFill>
        <p:spPr>
          <a:xfrm>
            <a:off x="8803758" y="3414541"/>
            <a:ext cx="1084521" cy="1150532"/>
          </a:xfrm>
          <a:prstGeom prst="rect">
            <a:avLst/>
          </a:prstGeom>
          <a:ln w="38100">
            <a:solidFill>
              <a:srgbClr val="99CC00"/>
            </a:solidFill>
          </a:ln>
        </p:spPr>
      </p:pic>
      <p:sp>
        <p:nvSpPr>
          <p:cNvPr id="11" name="Rectangle 10">
            <a:extLst>
              <a:ext uri="{FF2B5EF4-FFF2-40B4-BE49-F238E27FC236}">
                <a16:creationId xmlns:a16="http://schemas.microsoft.com/office/drawing/2014/main" id="{9594001A-B526-FA0F-42A6-141F60E67028}"/>
              </a:ext>
            </a:extLst>
          </p:cNvPr>
          <p:cNvSpPr/>
          <p:nvPr/>
        </p:nvSpPr>
        <p:spPr>
          <a:xfrm>
            <a:off x="5391810" y="5491787"/>
            <a:ext cx="1775637"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248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FBB-CBCE-6DD7-D17B-8A84349603FC}"/>
              </a:ext>
            </a:extLst>
          </p:cNvPr>
          <p:cNvSpPr>
            <a:spLocks noGrp="1"/>
          </p:cNvSpPr>
          <p:nvPr>
            <p:ph type="title"/>
          </p:nvPr>
        </p:nvSpPr>
        <p:spPr/>
        <p:txBody>
          <a:bodyPr>
            <a:normAutofit/>
          </a:bodyPr>
          <a:lstStyle/>
          <a:p>
            <a:r>
              <a:rPr lang="en-US" sz="3200"/>
              <a:t>EXPLORE CONTENT </a:t>
            </a:r>
          </a:p>
        </p:txBody>
      </p:sp>
      <p:sp>
        <p:nvSpPr>
          <p:cNvPr id="3" name="Slide Number Placeholder 2">
            <a:extLst>
              <a:ext uri="{FF2B5EF4-FFF2-40B4-BE49-F238E27FC236}">
                <a16:creationId xmlns:a16="http://schemas.microsoft.com/office/drawing/2014/main" id="{3326C57D-6E0F-83CC-B2CA-5775F2D10107}"/>
              </a:ext>
            </a:extLst>
          </p:cNvPr>
          <p:cNvSpPr>
            <a:spLocks noGrp="1"/>
          </p:cNvSpPr>
          <p:nvPr>
            <p:ph type="sldNum" sz="quarter" idx="21"/>
          </p:nvPr>
        </p:nvSpPr>
        <p:spPr/>
        <p:txBody>
          <a:bodyPr/>
          <a:lstStyle/>
          <a:p>
            <a:fld id="{282A3021-2E9D-4A45-A228-088E67FB350E}" type="slidenum">
              <a:rPr lang="en-US" smtClean="0"/>
              <a:pPr/>
              <a:t>17</a:t>
            </a:fld>
            <a:endParaRPr lang="en-US"/>
          </a:p>
        </p:txBody>
      </p:sp>
      <p:pic>
        <p:nvPicPr>
          <p:cNvPr id="5" name="Picture 4">
            <a:extLst>
              <a:ext uri="{FF2B5EF4-FFF2-40B4-BE49-F238E27FC236}">
                <a16:creationId xmlns:a16="http://schemas.microsoft.com/office/drawing/2014/main" id="{2EED99B3-62B6-5252-F82B-C06E273167C3}"/>
              </a:ext>
            </a:extLst>
          </p:cNvPr>
          <p:cNvPicPr>
            <a:picLocks noChangeAspect="1"/>
          </p:cNvPicPr>
          <p:nvPr/>
        </p:nvPicPr>
        <p:blipFill rotWithShape="1">
          <a:blip r:embed="rId3"/>
          <a:srcRect t="1498"/>
          <a:stretch/>
        </p:blipFill>
        <p:spPr>
          <a:xfrm>
            <a:off x="5271197" y="935008"/>
            <a:ext cx="6669166" cy="4987983"/>
          </a:xfrm>
          <a:prstGeom prst="rect">
            <a:avLst/>
          </a:prstGeom>
          <a:ln w="28575">
            <a:solidFill>
              <a:srgbClr val="0085CA"/>
            </a:solidFill>
          </a:ln>
        </p:spPr>
      </p:pic>
      <p:sp>
        <p:nvSpPr>
          <p:cNvPr id="7" name="TextBox 6">
            <a:extLst>
              <a:ext uri="{FF2B5EF4-FFF2-40B4-BE49-F238E27FC236}">
                <a16:creationId xmlns:a16="http://schemas.microsoft.com/office/drawing/2014/main" id="{B956D541-F45A-F687-F11B-9F5BE1FD154E}"/>
              </a:ext>
            </a:extLst>
          </p:cNvPr>
          <p:cNvSpPr txBox="1"/>
          <p:nvPr/>
        </p:nvSpPr>
        <p:spPr>
          <a:xfrm>
            <a:off x="603504" y="1210836"/>
            <a:ext cx="3982908" cy="400110"/>
          </a:xfrm>
          <a:prstGeom prst="rect">
            <a:avLst/>
          </a:prstGeom>
          <a:solidFill>
            <a:srgbClr val="0085CA"/>
          </a:solidFill>
        </p:spPr>
        <p:txBody>
          <a:bodyPr wrap="square" rtlCol="0">
            <a:spAutoFit/>
          </a:bodyPr>
          <a:lstStyle/>
          <a:p>
            <a:r>
              <a:rPr lang="en-US" sz="2000" b="1">
                <a:solidFill>
                  <a:schemeClr val="bg1"/>
                </a:solidFill>
                <a:latin typeface="+mj-lt"/>
              </a:rPr>
              <a:t>Help is Always Available</a:t>
            </a:r>
          </a:p>
        </p:txBody>
      </p:sp>
      <p:sp>
        <p:nvSpPr>
          <p:cNvPr id="8" name="TextBox 7">
            <a:extLst>
              <a:ext uri="{FF2B5EF4-FFF2-40B4-BE49-F238E27FC236}">
                <a16:creationId xmlns:a16="http://schemas.microsoft.com/office/drawing/2014/main" id="{7CA29B8C-F38B-3BE0-36BA-9E81951E2D9F}"/>
              </a:ext>
            </a:extLst>
          </p:cNvPr>
          <p:cNvSpPr txBox="1"/>
          <p:nvPr/>
        </p:nvSpPr>
        <p:spPr>
          <a:xfrm>
            <a:off x="603503" y="1594884"/>
            <a:ext cx="3982907" cy="1200329"/>
          </a:xfrm>
          <a:prstGeom prst="rect">
            <a:avLst/>
          </a:prstGeom>
          <a:noFill/>
        </p:spPr>
        <p:txBody>
          <a:bodyPr wrap="square" rtlCol="0">
            <a:spAutoFit/>
          </a:bodyPr>
          <a:lstStyle/>
          <a:p>
            <a:r>
              <a:rPr lang="en-US">
                <a:latin typeface="+mj-lt"/>
              </a:rPr>
              <a:t>Select the “Help” tool to open on screen prompts that will walk you through how to navigate any interactive simulation. </a:t>
            </a:r>
          </a:p>
        </p:txBody>
      </p:sp>
      <p:sp>
        <p:nvSpPr>
          <p:cNvPr id="4" name="TextBox 3">
            <a:extLst>
              <a:ext uri="{FF2B5EF4-FFF2-40B4-BE49-F238E27FC236}">
                <a16:creationId xmlns:a16="http://schemas.microsoft.com/office/drawing/2014/main" id="{6EF080C7-77FE-DE5A-5F46-7FA4F90AB7A7}"/>
              </a:ext>
            </a:extLst>
          </p:cNvPr>
          <p:cNvSpPr txBox="1"/>
          <p:nvPr/>
        </p:nvSpPr>
        <p:spPr>
          <a:xfrm>
            <a:off x="603504" y="2883692"/>
            <a:ext cx="3982908" cy="400110"/>
          </a:xfrm>
          <a:prstGeom prst="rect">
            <a:avLst/>
          </a:prstGeom>
          <a:solidFill>
            <a:srgbClr val="0085CA"/>
          </a:solidFill>
        </p:spPr>
        <p:txBody>
          <a:bodyPr wrap="square" rtlCol="0">
            <a:spAutoFit/>
          </a:bodyPr>
          <a:lstStyle/>
          <a:p>
            <a:r>
              <a:rPr lang="en-US" sz="2000" b="1">
                <a:solidFill>
                  <a:schemeClr val="bg1"/>
                </a:solidFill>
                <a:latin typeface="+mj-lt"/>
              </a:rPr>
              <a:t>Options to View</a:t>
            </a:r>
          </a:p>
        </p:txBody>
      </p:sp>
      <p:sp>
        <p:nvSpPr>
          <p:cNvPr id="6" name="TextBox 5">
            <a:extLst>
              <a:ext uri="{FF2B5EF4-FFF2-40B4-BE49-F238E27FC236}">
                <a16:creationId xmlns:a16="http://schemas.microsoft.com/office/drawing/2014/main" id="{A6B8C539-65C9-9239-2971-4BC22331C5FA}"/>
              </a:ext>
            </a:extLst>
          </p:cNvPr>
          <p:cNvSpPr txBox="1"/>
          <p:nvPr/>
        </p:nvSpPr>
        <p:spPr>
          <a:xfrm>
            <a:off x="603503" y="3267740"/>
            <a:ext cx="3982907" cy="923330"/>
          </a:xfrm>
          <a:prstGeom prst="rect">
            <a:avLst/>
          </a:prstGeom>
          <a:noFill/>
        </p:spPr>
        <p:txBody>
          <a:bodyPr wrap="square" rtlCol="0">
            <a:spAutoFit/>
          </a:bodyPr>
          <a:lstStyle/>
          <a:p>
            <a:r>
              <a:rPr lang="en-US">
                <a:latin typeface="+mj-lt"/>
              </a:rPr>
              <a:t>Display options can be changed from Default View to a Theatre View and Full Screen option. </a:t>
            </a:r>
          </a:p>
        </p:txBody>
      </p:sp>
      <p:pic>
        <p:nvPicPr>
          <p:cNvPr id="9" name="Picture 8">
            <a:extLst>
              <a:ext uri="{FF2B5EF4-FFF2-40B4-BE49-F238E27FC236}">
                <a16:creationId xmlns:a16="http://schemas.microsoft.com/office/drawing/2014/main" id="{D669369F-27CE-FB7A-EDCE-C5B9DC70D943}"/>
              </a:ext>
            </a:extLst>
          </p:cNvPr>
          <p:cNvPicPr>
            <a:picLocks noChangeAspect="1"/>
          </p:cNvPicPr>
          <p:nvPr/>
        </p:nvPicPr>
        <p:blipFill rotWithShape="1">
          <a:blip r:embed="rId3"/>
          <a:srcRect l="55976" t="63916" r="34159" b="30809"/>
          <a:stretch/>
        </p:blipFill>
        <p:spPr>
          <a:xfrm>
            <a:off x="8250865" y="3729405"/>
            <a:ext cx="1711842" cy="694944"/>
          </a:xfrm>
          <a:prstGeom prst="rect">
            <a:avLst/>
          </a:prstGeom>
          <a:ln w="38100">
            <a:solidFill>
              <a:srgbClr val="99CC00"/>
            </a:solidFill>
          </a:ln>
        </p:spPr>
      </p:pic>
      <p:sp>
        <p:nvSpPr>
          <p:cNvPr id="10" name="Rectangle 9">
            <a:extLst>
              <a:ext uri="{FF2B5EF4-FFF2-40B4-BE49-F238E27FC236}">
                <a16:creationId xmlns:a16="http://schemas.microsoft.com/office/drawing/2014/main" id="{C7DE6BEA-EC8B-8962-0656-D7E524851F45}"/>
              </a:ext>
            </a:extLst>
          </p:cNvPr>
          <p:cNvSpPr/>
          <p:nvPr/>
        </p:nvSpPr>
        <p:spPr>
          <a:xfrm>
            <a:off x="5391810" y="5491787"/>
            <a:ext cx="1775637"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642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FBB-CBCE-6DD7-D17B-8A84349603FC}"/>
              </a:ext>
            </a:extLst>
          </p:cNvPr>
          <p:cNvSpPr>
            <a:spLocks noGrp="1"/>
          </p:cNvSpPr>
          <p:nvPr>
            <p:ph type="title"/>
          </p:nvPr>
        </p:nvSpPr>
        <p:spPr/>
        <p:txBody>
          <a:bodyPr>
            <a:normAutofit/>
          </a:bodyPr>
          <a:lstStyle/>
          <a:p>
            <a:r>
              <a:rPr lang="en-US" sz="3200"/>
              <a:t>EXPLORE CONTENT</a:t>
            </a:r>
          </a:p>
        </p:txBody>
      </p:sp>
      <p:sp>
        <p:nvSpPr>
          <p:cNvPr id="3" name="Slide Number Placeholder 2">
            <a:extLst>
              <a:ext uri="{FF2B5EF4-FFF2-40B4-BE49-F238E27FC236}">
                <a16:creationId xmlns:a16="http://schemas.microsoft.com/office/drawing/2014/main" id="{3326C57D-6E0F-83CC-B2CA-5775F2D10107}"/>
              </a:ext>
            </a:extLst>
          </p:cNvPr>
          <p:cNvSpPr>
            <a:spLocks noGrp="1"/>
          </p:cNvSpPr>
          <p:nvPr>
            <p:ph type="sldNum" sz="quarter" idx="21"/>
          </p:nvPr>
        </p:nvSpPr>
        <p:spPr/>
        <p:txBody>
          <a:bodyPr/>
          <a:lstStyle/>
          <a:p>
            <a:fld id="{282A3021-2E9D-4A45-A228-088E67FB350E}" type="slidenum">
              <a:rPr lang="en-US" smtClean="0"/>
              <a:pPr/>
              <a:t>18</a:t>
            </a:fld>
            <a:endParaRPr lang="en-US"/>
          </a:p>
        </p:txBody>
      </p:sp>
      <p:pic>
        <p:nvPicPr>
          <p:cNvPr id="5" name="Picture 4">
            <a:extLst>
              <a:ext uri="{FF2B5EF4-FFF2-40B4-BE49-F238E27FC236}">
                <a16:creationId xmlns:a16="http://schemas.microsoft.com/office/drawing/2014/main" id="{2EED99B3-62B6-5252-F82B-C06E273167C3}"/>
              </a:ext>
            </a:extLst>
          </p:cNvPr>
          <p:cNvPicPr>
            <a:picLocks noChangeAspect="1"/>
          </p:cNvPicPr>
          <p:nvPr/>
        </p:nvPicPr>
        <p:blipFill rotWithShape="1">
          <a:blip r:embed="rId3"/>
          <a:srcRect t="1498"/>
          <a:stretch/>
        </p:blipFill>
        <p:spPr>
          <a:xfrm>
            <a:off x="5271197" y="935008"/>
            <a:ext cx="6669166" cy="4987983"/>
          </a:xfrm>
          <a:prstGeom prst="rect">
            <a:avLst/>
          </a:prstGeom>
          <a:ln w="28575">
            <a:solidFill>
              <a:srgbClr val="0085CA"/>
            </a:solidFill>
          </a:ln>
        </p:spPr>
      </p:pic>
      <p:sp>
        <p:nvSpPr>
          <p:cNvPr id="7" name="TextBox 6">
            <a:extLst>
              <a:ext uri="{FF2B5EF4-FFF2-40B4-BE49-F238E27FC236}">
                <a16:creationId xmlns:a16="http://schemas.microsoft.com/office/drawing/2014/main" id="{B956D541-F45A-F687-F11B-9F5BE1FD154E}"/>
              </a:ext>
            </a:extLst>
          </p:cNvPr>
          <p:cNvSpPr txBox="1"/>
          <p:nvPr/>
        </p:nvSpPr>
        <p:spPr>
          <a:xfrm>
            <a:off x="603504" y="1210836"/>
            <a:ext cx="3982908" cy="400110"/>
          </a:xfrm>
          <a:prstGeom prst="rect">
            <a:avLst/>
          </a:prstGeom>
          <a:solidFill>
            <a:srgbClr val="0085CA"/>
          </a:solidFill>
        </p:spPr>
        <p:txBody>
          <a:bodyPr wrap="square" rtlCol="0">
            <a:spAutoFit/>
          </a:bodyPr>
          <a:lstStyle/>
          <a:p>
            <a:r>
              <a:rPr lang="en-US" sz="2000" b="1">
                <a:solidFill>
                  <a:schemeClr val="bg1"/>
                </a:solidFill>
                <a:latin typeface="+mj-lt"/>
              </a:rPr>
              <a:t>Help is Always Available</a:t>
            </a:r>
          </a:p>
        </p:txBody>
      </p:sp>
      <p:sp>
        <p:nvSpPr>
          <p:cNvPr id="8" name="TextBox 7">
            <a:extLst>
              <a:ext uri="{FF2B5EF4-FFF2-40B4-BE49-F238E27FC236}">
                <a16:creationId xmlns:a16="http://schemas.microsoft.com/office/drawing/2014/main" id="{7CA29B8C-F38B-3BE0-36BA-9E81951E2D9F}"/>
              </a:ext>
            </a:extLst>
          </p:cNvPr>
          <p:cNvSpPr txBox="1"/>
          <p:nvPr/>
        </p:nvSpPr>
        <p:spPr>
          <a:xfrm>
            <a:off x="603503" y="1594884"/>
            <a:ext cx="3982907" cy="1200329"/>
          </a:xfrm>
          <a:prstGeom prst="rect">
            <a:avLst/>
          </a:prstGeom>
          <a:noFill/>
        </p:spPr>
        <p:txBody>
          <a:bodyPr wrap="square" rtlCol="0">
            <a:spAutoFit/>
          </a:bodyPr>
          <a:lstStyle/>
          <a:p>
            <a:r>
              <a:rPr lang="en-US">
                <a:latin typeface="+mj-lt"/>
              </a:rPr>
              <a:t>Select the “Help” tool to open on screen prompts that will walk you through how to navigate any interactive simulation. </a:t>
            </a:r>
          </a:p>
        </p:txBody>
      </p:sp>
      <p:sp>
        <p:nvSpPr>
          <p:cNvPr id="4" name="TextBox 3">
            <a:extLst>
              <a:ext uri="{FF2B5EF4-FFF2-40B4-BE49-F238E27FC236}">
                <a16:creationId xmlns:a16="http://schemas.microsoft.com/office/drawing/2014/main" id="{6EF080C7-77FE-DE5A-5F46-7FA4F90AB7A7}"/>
              </a:ext>
            </a:extLst>
          </p:cNvPr>
          <p:cNvSpPr txBox="1"/>
          <p:nvPr/>
        </p:nvSpPr>
        <p:spPr>
          <a:xfrm>
            <a:off x="603504" y="2883692"/>
            <a:ext cx="3982908" cy="400110"/>
          </a:xfrm>
          <a:prstGeom prst="rect">
            <a:avLst/>
          </a:prstGeom>
          <a:solidFill>
            <a:srgbClr val="0085CA"/>
          </a:solidFill>
        </p:spPr>
        <p:txBody>
          <a:bodyPr wrap="square" rtlCol="0">
            <a:spAutoFit/>
          </a:bodyPr>
          <a:lstStyle/>
          <a:p>
            <a:r>
              <a:rPr lang="en-US" sz="2000" b="1">
                <a:solidFill>
                  <a:schemeClr val="bg1"/>
                </a:solidFill>
                <a:latin typeface="+mj-lt"/>
              </a:rPr>
              <a:t>Options to View</a:t>
            </a:r>
          </a:p>
        </p:txBody>
      </p:sp>
      <p:sp>
        <p:nvSpPr>
          <p:cNvPr id="6" name="TextBox 5">
            <a:extLst>
              <a:ext uri="{FF2B5EF4-FFF2-40B4-BE49-F238E27FC236}">
                <a16:creationId xmlns:a16="http://schemas.microsoft.com/office/drawing/2014/main" id="{A6B8C539-65C9-9239-2971-4BC22331C5FA}"/>
              </a:ext>
            </a:extLst>
          </p:cNvPr>
          <p:cNvSpPr txBox="1"/>
          <p:nvPr/>
        </p:nvSpPr>
        <p:spPr>
          <a:xfrm>
            <a:off x="603503" y="3267740"/>
            <a:ext cx="3982907" cy="923330"/>
          </a:xfrm>
          <a:prstGeom prst="rect">
            <a:avLst/>
          </a:prstGeom>
          <a:noFill/>
        </p:spPr>
        <p:txBody>
          <a:bodyPr wrap="square" rtlCol="0">
            <a:spAutoFit/>
          </a:bodyPr>
          <a:lstStyle/>
          <a:p>
            <a:r>
              <a:rPr lang="en-US">
                <a:latin typeface="+mj-lt"/>
              </a:rPr>
              <a:t>Display options can be changed from Default View to a Theatre View and Full Screen option. </a:t>
            </a:r>
          </a:p>
        </p:txBody>
      </p:sp>
      <p:sp>
        <p:nvSpPr>
          <p:cNvPr id="10" name="TextBox 9">
            <a:extLst>
              <a:ext uri="{FF2B5EF4-FFF2-40B4-BE49-F238E27FC236}">
                <a16:creationId xmlns:a16="http://schemas.microsoft.com/office/drawing/2014/main" id="{8CB38275-2AA9-70A5-B213-2A893C09A7D4}"/>
              </a:ext>
            </a:extLst>
          </p:cNvPr>
          <p:cNvSpPr txBox="1"/>
          <p:nvPr/>
        </p:nvSpPr>
        <p:spPr>
          <a:xfrm>
            <a:off x="603504" y="4279549"/>
            <a:ext cx="3982908" cy="400110"/>
          </a:xfrm>
          <a:prstGeom prst="rect">
            <a:avLst/>
          </a:prstGeom>
          <a:solidFill>
            <a:srgbClr val="0085CA"/>
          </a:solidFill>
        </p:spPr>
        <p:txBody>
          <a:bodyPr wrap="square" rtlCol="0">
            <a:spAutoFit/>
          </a:bodyPr>
          <a:lstStyle/>
          <a:p>
            <a:r>
              <a:rPr lang="en-US" sz="2000" b="1">
                <a:solidFill>
                  <a:schemeClr val="bg1"/>
                </a:solidFill>
                <a:latin typeface="+mj-lt"/>
              </a:rPr>
              <a:t>Navigate Through Slides</a:t>
            </a:r>
          </a:p>
        </p:txBody>
      </p:sp>
      <p:sp>
        <p:nvSpPr>
          <p:cNvPr id="11" name="TextBox 10">
            <a:extLst>
              <a:ext uri="{FF2B5EF4-FFF2-40B4-BE49-F238E27FC236}">
                <a16:creationId xmlns:a16="http://schemas.microsoft.com/office/drawing/2014/main" id="{D9CFB25B-AB8C-3E81-CE01-6FE6EF3CD036}"/>
              </a:ext>
            </a:extLst>
          </p:cNvPr>
          <p:cNvSpPr txBox="1"/>
          <p:nvPr/>
        </p:nvSpPr>
        <p:spPr>
          <a:xfrm>
            <a:off x="603503" y="4663597"/>
            <a:ext cx="3982907" cy="1200329"/>
          </a:xfrm>
          <a:prstGeom prst="rect">
            <a:avLst/>
          </a:prstGeom>
          <a:noFill/>
        </p:spPr>
        <p:txBody>
          <a:bodyPr wrap="square" rtlCol="0">
            <a:spAutoFit/>
          </a:bodyPr>
          <a:lstStyle/>
          <a:p>
            <a:r>
              <a:rPr lang="en-US">
                <a:latin typeface="+mj-lt"/>
              </a:rPr>
              <a:t>Minimize on slide content to better view an activity by clicking the yellow arrow. Click through sides using side arrows.  </a:t>
            </a:r>
          </a:p>
        </p:txBody>
      </p:sp>
      <p:pic>
        <p:nvPicPr>
          <p:cNvPr id="12" name="Picture 11">
            <a:extLst>
              <a:ext uri="{FF2B5EF4-FFF2-40B4-BE49-F238E27FC236}">
                <a16:creationId xmlns:a16="http://schemas.microsoft.com/office/drawing/2014/main" id="{90713F7D-B5CD-9C0B-9B21-6EBA8DC4B941}"/>
              </a:ext>
            </a:extLst>
          </p:cNvPr>
          <p:cNvPicPr>
            <a:picLocks noChangeAspect="1"/>
          </p:cNvPicPr>
          <p:nvPr/>
        </p:nvPicPr>
        <p:blipFill rotWithShape="1">
          <a:blip r:embed="rId3"/>
          <a:srcRect l="2217" t="18658" r="65897" b="44597"/>
          <a:stretch/>
        </p:blipFill>
        <p:spPr>
          <a:xfrm>
            <a:off x="4873023" y="1430927"/>
            <a:ext cx="2732567" cy="2390994"/>
          </a:xfrm>
          <a:prstGeom prst="rect">
            <a:avLst/>
          </a:prstGeom>
          <a:ln w="38100">
            <a:solidFill>
              <a:srgbClr val="99CC00"/>
            </a:solidFill>
          </a:ln>
        </p:spPr>
      </p:pic>
      <p:pic>
        <p:nvPicPr>
          <p:cNvPr id="13" name="Picture 12">
            <a:extLst>
              <a:ext uri="{FF2B5EF4-FFF2-40B4-BE49-F238E27FC236}">
                <a16:creationId xmlns:a16="http://schemas.microsoft.com/office/drawing/2014/main" id="{784474DC-9ACB-59C6-BE19-1FF83B4A0520}"/>
              </a:ext>
            </a:extLst>
          </p:cNvPr>
          <p:cNvPicPr>
            <a:picLocks noChangeAspect="1"/>
          </p:cNvPicPr>
          <p:nvPr/>
        </p:nvPicPr>
        <p:blipFill rotWithShape="1">
          <a:blip r:embed="rId3"/>
          <a:srcRect l="61525" t="35223" r="34171" b="55445"/>
          <a:stretch/>
        </p:blipFill>
        <p:spPr>
          <a:xfrm>
            <a:off x="9356651" y="2307361"/>
            <a:ext cx="804996" cy="1325009"/>
          </a:xfrm>
          <a:prstGeom prst="rect">
            <a:avLst/>
          </a:prstGeom>
          <a:ln w="38100">
            <a:solidFill>
              <a:srgbClr val="99CC00"/>
            </a:solidFill>
          </a:ln>
        </p:spPr>
      </p:pic>
      <p:sp>
        <p:nvSpPr>
          <p:cNvPr id="14" name="Rectangle 13">
            <a:extLst>
              <a:ext uri="{FF2B5EF4-FFF2-40B4-BE49-F238E27FC236}">
                <a16:creationId xmlns:a16="http://schemas.microsoft.com/office/drawing/2014/main" id="{B4635997-EB51-5C98-F8C4-DA0C9E4BC02C}"/>
              </a:ext>
            </a:extLst>
          </p:cNvPr>
          <p:cNvSpPr/>
          <p:nvPr/>
        </p:nvSpPr>
        <p:spPr>
          <a:xfrm>
            <a:off x="5391810" y="5491787"/>
            <a:ext cx="1775637"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461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FBB-CBCE-6DD7-D17B-8A84349603FC}"/>
              </a:ext>
            </a:extLst>
          </p:cNvPr>
          <p:cNvSpPr>
            <a:spLocks noGrp="1"/>
          </p:cNvSpPr>
          <p:nvPr>
            <p:ph type="title"/>
          </p:nvPr>
        </p:nvSpPr>
        <p:spPr/>
        <p:txBody>
          <a:bodyPr>
            <a:normAutofit/>
          </a:bodyPr>
          <a:lstStyle/>
          <a:p>
            <a:r>
              <a:rPr lang="en-US" sz="3200"/>
              <a:t>EXPLORE CONTENT – ACTIVITY NAVIGATION</a:t>
            </a:r>
          </a:p>
        </p:txBody>
      </p:sp>
      <p:sp>
        <p:nvSpPr>
          <p:cNvPr id="3" name="Slide Number Placeholder 2">
            <a:extLst>
              <a:ext uri="{FF2B5EF4-FFF2-40B4-BE49-F238E27FC236}">
                <a16:creationId xmlns:a16="http://schemas.microsoft.com/office/drawing/2014/main" id="{3326C57D-6E0F-83CC-B2CA-5775F2D10107}"/>
              </a:ext>
            </a:extLst>
          </p:cNvPr>
          <p:cNvSpPr>
            <a:spLocks noGrp="1"/>
          </p:cNvSpPr>
          <p:nvPr>
            <p:ph type="sldNum" sz="quarter" idx="21"/>
          </p:nvPr>
        </p:nvSpPr>
        <p:spPr/>
        <p:txBody>
          <a:bodyPr/>
          <a:lstStyle/>
          <a:p>
            <a:fld id="{282A3021-2E9D-4A45-A228-088E67FB350E}" type="slidenum">
              <a:rPr lang="en-US" smtClean="0"/>
              <a:pPr/>
              <a:t>19</a:t>
            </a:fld>
            <a:endParaRPr lang="en-US"/>
          </a:p>
        </p:txBody>
      </p:sp>
      <p:pic>
        <p:nvPicPr>
          <p:cNvPr id="14" name="Picture 13">
            <a:extLst>
              <a:ext uri="{FF2B5EF4-FFF2-40B4-BE49-F238E27FC236}">
                <a16:creationId xmlns:a16="http://schemas.microsoft.com/office/drawing/2014/main" id="{66F039C3-43AC-06A5-7971-17E17E48B7DE}"/>
              </a:ext>
            </a:extLst>
          </p:cNvPr>
          <p:cNvPicPr>
            <a:picLocks noChangeAspect="1"/>
          </p:cNvPicPr>
          <p:nvPr/>
        </p:nvPicPr>
        <p:blipFill rotWithShape="1">
          <a:blip r:embed="rId3"/>
          <a:srcRect/>
          <a:stretch/>
        </p:blipFill>
        <p:spPr>
          <a:xfrm>
            <a:off x="375421" y="2009553"/>
            <a:ext cx="4996471" cy="3059483"/>
          </a:xfrm>
          <a:prstGeom prst="rect">
            <a:avLst/>
          </a:prstGeom>
          <a:ln w="28575">
            <a:solidFill>
              <a:srgbClr val="0085CA"/>
            </a:solidFill>
          </a:ln>
        </p:spPr>
      </p:pic>
      <p:pic>
        <p:nvPicPr>
          <p:cNvPr id="16" name="Picture 15">
            <a:extLst>
              <a:ext uri="{FF2B5EF4-FFF2-40B4-BE49-F238E27FC236}">
                <a16:creationId xmlns:a16="http://schemas.microsoft.com/office/drawing/2014/main" id="{FB4B17DA-0629-9DB3-CBE5-FA6EDCFF84AA}"/>
              </a:ext>
            </a:extLst>
          </p:cNvPr>
          <p:cNvPicPr>
            <a:picLocks noChangeAspect="1"/>
          </p:cNvPicPr>
          <p:nvPr/>
        </p:nvPicPr>
        <p:blipFill>
          <a:blip r:embed="rId4"/>
          <a:stretch>
            <a:fillRect/>
          </a:stretch>
        </p:blipFill>
        <p:spPr>
          <a:xfrm>
            <a:off x="6547067" y="2009553"/>
            <a:ext cx="4996471" cy="3059483"/>
          </a:xfrm>
          <a:prstGeom prst="rect">
            <a:avLst/>
          </a:prstGeom>
          <a:ln w="28575">
            <a:solidFill>
              <a:srgbClr val="0085CA"/>
            </a:solidFill>
          </a:ln>
        </p:spPr>
      </p:pic>
      <p:sp>
        <p:nvSpPr>
          <p:cNvPr id="17" name="Rectangle 16">
            <a:extLst>
              <a:ext uri="{FF2B5EF4-FFF2-40B4-BE49-F238E27FC236}">
                <a16:creationId xmlns:a16="http://schemas.microsoft.com/office/drawing/2014/main" id="{903717A8-3E5A-F5C5-8C73-80CD4BA19998}"/>
              </a:ext>
            </a:extLst>
          </p:cNvPr>
          <p:cNvSpPr/>
          <p:nvPr/>
        </p:nvSpPr>
        <p:spPr>
          <a:xfrm>
            <a:off x="358370" y="1375147"/>
            <a:ext cx="11192256" cy="606054"/>
          </a:xfrm>
          <a:prstGeom prst="rect">
            <a:avLst/>
          </a:prstGeom>
          <a:solidFill>
            <a:srgbClr val="0085CA"/>
          </a:solidFill>
          <a:ln w="38100">
            <a:solidFill>
              <a:srgbClr val="0085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latin typeface="+mj-lt"/>
              </a:rPr>
              <a:t>Manipulate model pieces by left clicking and dragging items out of the way. </a:t>
            </a:r>
          </a:p>
        </p:txBody>
      </p:sp>
      <p:sp>
        <p:nvSpPr>
          <p:cNvPr id="18" name="Arrow: Right 17">
            <a:extLst>
              <a:ext uri="{FF2B5EF4-FFF2-40B4-BE49-F238E27FC236}">
                <a16:creationId xmlns:a16="http://schemas.microsoft.com/office/drawing/2014/main" id="{CB06B056-B560-7775-43ED-0E6FBC30A63F}"/>
              </a:ext>
            </a:extLst>
          </p:cNvPr>
          <p:cNvSpPr/>
          <p:nvPr/>
        </p:nvSpPr>
        <p:spPr>
          <a:xfrm>
            <a:off x="5470275" y="3296978"/>
            <a:ext cx="978408" cy="484632"/>
          </a:xfrm>
          <a:prstGeom prst="rightArrow">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72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4605A42-329C-40C6-B5D5-2E24297C9AFB}"/>
              </a:ext>
            </a:extLst>
          </p:cNvPr>
          <p:cNvSpPr>
            <a:spLocks noGrp="1"/>
          </p:cNvSpPr>
          <p:nvPr>
            <p:ph type="body" sz="quarter" idx="11"/>
          </p:nvPr>
        </p:nvSpPr>
        <p:spPr/>
        <p:txBody>
          <a:bodyPr>
            <a:normAutofit/>
          </a:bodyPr>
          <a:lstStyle/>
          <a:p>
            <a:r>
              <a:rPr lang="en-US" sz="3200"/>
              <a:t>GALE INTERACTIVE: SCIENCE</a:t>
            </a:r>
          </a:p>
        </p:txBody>
      </p:sp>
      <p:sp>
        <p:nvSpPr>
          <p:cNvPr id="2" name="Slide Number Placeholder 1">
            <a:extLst>
              <a:ext uri="{FF2B5EF4-FFF2-40B4-BE49-F238E27FC236}">
                <a16:creationId xmlns:a16="http://schemas.microsoft.com/office/drawing/2014/main" id="{32220010-65B4-4CCD-A4E6-D1F2EC26A123}"/>
              </a:ext>
            </a:extLst>
          </p:cNvPr>
          <p:cNvSpPr>
            <a:spLocks noGrp="1"/>
          </p:cNvSpPr>
          <p:nvPr>
            <p:ph type="sldNum" sz="quarter" idx="21"/>
          </p:nvPr>
        </p:nvSpPr>
        <p:spPr>
          <a:prstGeom prst="rect">
            <a:avLst/>
          </a:prstGeom>
        </p:spPr>
        <p:txBody>
          <a:bodyPr/>
          <a:lstStyle>
            <a:defPPr>
              <a:defRPr lang="en-US"/>
            </a:defPPr>
            <a:lvl1pPr marL="0" algn="ctr" defTabSz="914400" rtl="0" eaLnBrk="1" latinLnBrk="0" hangingPunct="1">
              <a:defRPr sz="900" kern="1200">
                <a:solidFill>
                  <a:srgbClr val="18324D"/>
                </a:solidFill>
                <a:latin typeface="Arial" panose="020B0604020202020204" pitchFamily="34"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lang="en-US" smtClean="0">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18324D"/>
              </a:solidFill>
              <a:effectLst/>
              <a:uLnTx/>
              <a:uFillTx/>
              <a:latin typeface="Trebuchet MS" panose="020B0603020202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E2F21F7-E8A1-45CD-AF57-9B0888EBFCBA}"/>
              </a:ext>
            </a:extLst>
          </p:cNvPr>
          <p:cNvGrpSpPr/>
          <p:nvPr/>
        </p:nvGrpSpPr>
        <p:grpSpPr>
          <a:xfrm>
            <a:off x="470448" y="3017626"/>
            <a:ext cx="4521394" cy="2983440"/>
            <a:chOff x="470448" y="3017626"/>
            <a:chExt cx="4521394" cy="2983440"/>
          </a:xfrm>
        </p:grpSpPr>
        <p:grpSp>
          <p:nvGrpSpPr>
            <p:cNvPr id="16" name="Group 15">
              <a:extLst>
                <a:ext uri="{FF2B5EF4-FFF2-40B4-BE49-F238E27FC236}">
                  <a16:creationId xmlns:a16="http://schemas.microsoft.com/office/drawing/2014/main" id="{E8B318E1-D6B1-4195-A40D-054A870E4801}"/>
                </a:ext>
              </a:extLst>
            </p:cNvPr>
            <p:cNvGrpSpPr/>
            <p:nvPr/>
          </p:nvGrpSpPr>
          <p:grpSpPr>
            <a:xfrm>
              <a:off x="470448" y="3017626"/>
              <a:ext cx="4521393" cy="1422399"/>
              <a:chOff x="685796" y="4841258"/>
              <a:chExt cx="3723154" cy="1422399"/>
            </a:xfrm>
          </p:grpSpPr>
          <p:sp>
            <p:nvSpPr>
              <p:cNvPr id="17" name="Rectangle 16">
                <a:extLst>
                  <a:ext uri="{FF2B5EF4-FFF2-40B4-BE49-F238E27FC236}">
                    <a16:creationId xmlns:a16="http://schemas.microsoft.com/office/drawing/2014/main" id="{8012A377-D22B-435E-90AD-836A608097B7}"/>
                  </a:ext>
                </a:extLst>
              </p:cNvPr>
              <p:cNvSpPr/>
              <p:nvPr/>
            </p:nvSpPr>
            <p:spPr>
              <a:xfrm>
                <a:off x="685797" y="4841258"/>
                <a:ext cx="3723153" cy="432576"/>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SUPPLEMENTAL CONTENT</a:t>
                </a:r>
              </a:p>
            </p:txBody>
          </p:sp>
          <p:sp>
            <p:nvSpPr>
              <p:cNvPr id="18" name="Rectangle 17">
                <a:extLst>
                  <a:ext uri="{FF2B5EF4-FFF2-40B4-BE49-F238E27FC236}">
                    <a16:creationId xmlns:a16="http://schemas.microsoft.com/office/drawing/2014/main" id="{BB949EDC-5B69-4550-BD61-EADDFB531890}"/>
                  </a:ext>
                </a:extLst>
              </p:cNvPr>
              <p:cNvSpPr/>
              <p:nvPr/>
            </p:nvSpPr>
            <p:spPr>
              <a:xfrm>
                <a:off x="685796" y="5273834"/>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Reference materials and 3D printing files support a deeper understanding of the topics.</a:t>
                </a:r>
                <a:endPar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grpSp>
        <p:grpSp>
          <p:nvGrpSpPr>
            <p:cNvPr id="19" name="Group 18">
              <a:extLst>
                <a:ext uri="{FF2B5EF4-FFF2-40B4-BE49-F238E27FC236}">
                  <a16:creationId xmlns:a16="http://schemas.microsoft.com/office/drawing/2014/main" id="{8327F293-4E40-43B9-AE11-7CB492B003AD}"/>
                </a:ext>
              </a:extLst>
            </p:cNvPr>
            <p:cNvGrpSpPr/>
            <p:nvPr/>
          </p:nvGrpSpPr>
          <p:grpSpPr>
            <a:xfrm>
              <a:off x="470450" y="4578667"/>
              <a:ext cx="4521392" cy="1422399"/>
              <a:chOff x="685798" y="4724400"/>
              <a:chExt cx="3723154" cy="1422399"/>
            </a:xfrm>
          </p:grpSpPr>
          <p:sp>
            <p:nvSpPr>
              <p:cNvPr id="20" name="Rectangle 19">
                <a:extLst>
                  <a:ext uri="{FF2B5EF4-FFF2-40B4-BE49-F238E27FC236}">
                    <a16:creationId xmlns:a16="http://schemas.microsoft.com/office/drawing/2014/main" id="{881466B2-8495-4F79-A027-9E453230F0BC}"/>
                  </a:ext>
                </a:extLst>
              </p:cNvPr>
              <p:cNvSpPr/>
              <p:nvPr/>
            </p:nvSpPr>
            <p:spPr>
              <a:xfrm>
                <a:off x="685799" y="4724400"/>
                <a:ext cx="3723153" cy="432576"/>
              </a:xfrm>
              <a:prstGeom prst="rect">
                <a:avLst/>
              </a:prstGeom>
              <a:solidFill>
                <a:srgbClr val="00B09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SHARE THE INFORMATION</a:t>
                </a:r>
              </a:p>
            </p:txBody>
          </p:sp>
          <p:sp>
            <p:nvSpPr>
              <p:cNvPr id="21" name="Rectangle 20">
                <a:extLst>
                  <a:ext uri="{FF2B5EF4-FFF2-40B4-BE49-F238E27FC236}">
                    <a16:creationId xmlns:a16="http://schemas.microsoft.com/office/drawing/2014/main" id="{91203F5D-ECB4-42E6-BEE3-22454E9EE406}"/>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mn-ea"/>
                    <a:cs typeface="Open Sans" panose="020B0606030504020204" pitchFamily="34" charset="0"/>
                  </a:rPr>
                  <a:t>Send activities to patrons, or link in your social media accounts.</a:t>
                </a:r>
              </a:p>
            </p:txBody>
          </p:sp>
        </p:grpSp>
      </p:grpSp>
      <p:sp>
        <p:nvSpPr>
          <p:cNvPr id="3" name="Rectangle 2">
            <a:extLst>
              <a:ext uri="{FF2B5EF4-FFF2-40B4-BE49-F238E27FC236}">
                <a16:creationId xmlns:a16="http://schemas.microsoft.com/office/drawing/2014/main" id="{77A59BE2-D9F9-2D6F-EDB9-84F8C72D32B3}"/>
              </a:ext>
            </a:extLst>
          </p:cNvPr>
          <p:cNvSpPr/>
          <p:nvPr/>
        </p:nvSpPr>
        <p:spPr>
          <a:xfrm>
            <a:off x="470447" y="1217346"/>
            <a:ext cx="4521394" cy="671813"/>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INTERACTIVE MODELS FOR </a:t>
            </a:r>
            <a:r>
              <a:rPr lang="en-US" sz="2000" b="1">
                <a:solidFill>
                  <a:srgbClr val="FFFFFF"/>
                </a:solidFill>
                <a:latin typeface="Open Sans" panose="020B0606030504020204" pitchFamily="34" charset="0"/>
              </a:rPr>
              <a:t>HIGH SCHOOL AND BEYOND</a:t>
            </a:r>
            <a:endPar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5" name="Rectangle 4">
            <a:extLst>
              <a:ext uri="{FF2B5EF4-FFF2-40B4-BE49-F238E27FC236}">
                <a16:creationId xmlns:a16="http://schemas.microsoft.com/office/drawing/2014/main" id="{811BDE1B-E2AA-9ADA-8880-339573876989}"/>
              </a:ext>
            </a:extLst>
          </p:cNvPr>
          <p:cNvSpPr/>
          <p:nvPr/>
        </p:nvSpPr>
        <p:spPr>
          <a:xfrm>
            <a:off x="470449" y="1889162"/>
            <a:ext cx="4521394"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Over 200 </a:t>
            </a:r>
            <a:r>
              <a:rPr lang="en-US" sz="1600">
                <a:solidFill>
                  <a:srgbClr val="000000"/>
                </a:solidFill>
                <a:latin typeface="Open Sans" panose="020B0606030504020204" pitchFamily="34" charset="0"/>
              </a:rPr>
              <a:t>m</a:t>
            </a:r>
            <a:r>
              <a:rPr kumimoji="0" lang="en-US" sz="1600" b="0" i="0" u="none" strike="noStrike" kern="1200" cap="none" spc="0" normalizeH="0" baseline="0" noProof="0" err="1">
                <a:ln>
                  <a:noFill/>
                </a:ln>
                <a:solidFill>
                  <a:srgbClr val="000000"/>
                </a:solidFill>
                <a:effectLst/>
                <a:uLnTx/>
                <a:uFillTx/>
                <a:latin typeface="Open Sans" panose="020B0606030504020204" pitchFamily="34" charset="0"/>
                <a:ea typeface="+mn-ea"/>
                <a:cs typeface="+mn-cs"/>
              </a:rPr>
              <a:t>odels</a:t>
            </a: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in core science subjects including Biology, Chemistry, Earth Science, and Human Anatomy.</a:t>
            </a:r>
          </a:p>
        </p:txBody>
      </p:sp>
      <p:pic>
        <p:nvPicPr>
          <p:cNvPr id="10" name="Picture 9">
            <a:extLst>
              <a:ext uri="{FF2B5EF4-FFF2-40B4-BE49-F238E27FC236}">
                <a16:creationId xmlns:a16="http://schemas.microsoft.com/office/drawing/2014/main" id="{CB3222C8-9B08-E592-B12B-A8F33C468E76}"/>
              </a:ext>
            </a:extLst>
          </p:cNvPr>
          <p:cNvPicPr>
            <a:picLocks noChangeAspect="1"/>
          </p:cNvPicPr>
          <p:nvPr/>
        </p:nvPicPr>
        <p:blipFill>
          <a:blip r:embed="rId4"/>
          <a:stretch>
            <a:fillRect/>
          </a:stretch>
        </p:blipFill>
        <p:spPr>
          <a:xfrm>
            <a:off x="5325576" y="1217346"/>
            <a:ext cx="6555672" cy="4783720"/>
          </a:xfrm>
          <a:prstGeom prst="rect">
            <a:avLst/>
          </a:prstGeom>
          <a:ln w="19050">
            <a:solidFill>
              <a:schemeClr val="bg1">
                <a:lumMod val="85000"/>
              </a:schemeClr>
            </a:solidFill>
          </a:ln>
        </p:spPr>
      </p:pic>
    </p:spTree>
    <p:extLst>
      <p:ext uri="{BB962C8B-B14F-4D97-AF65-F5344CB8AC3E}">
        <p14:creationId xmlns:p14="http://schemas.microsoft.com/office/powerpoint/2010/main" val="4058176877"/>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FBB-CBCE-6DD7-D17B-8A84349603FC}"/>
              </a:ext>
            </a:extLst>
          </p:cNvPr>
          <p:cNvSpPr>
            <a:spLocks noGrp="1"/>
          </p:cNvSpPr>
          <p:nvPr>
            <p:ph type="title"/>
          </p:nvPr>
        </p:nvSpPr>
        <p:spPr/>
        <p:txBody>
          <a:bodyPr>
            <a:normAutofit/>
          </a:bodyPr>
          <a:lstStyle/>
          <a:p>
            <a:r>
              <a:rPr lang="en-US" sz="3200"/>
              <a:t>EXPLORE CONTENT – ACTIVITY NAVIGATION</a:t>
            </a:r>
          </a:p>
        </p:txBody>
      </p:sp>
      <p:sp>
        <p:nvSpPr>
          <p:cNvPr id="3" name="Slide Number Placeholder 2">
            <a:extLst>
              <a:ext uri="{FF2B5EF4-FFF2-40B4-BE49-F238E27FC236}">
                <a16:creationId xmlns:a16="http://schemas.microsoft.com/office/drawing/2014/main" id="{3326C57D-6E0F-83CC-B2CA-5775F2D10107}"/>
              </a:ext>
            </a:extLst>
          </p:cNvPr>
          <p:cNvSpPr>
            <a:spLocks noGrp="1"/>
          </p:cNvSpPr>
          <p:nvPr>
            <p:ph type="sldNum" sz="quarter" idx="21"/>
          </p:nvPr>
        </p:nvSpPr>
        <p:spPr/>
        <p:txBody>
          <a:bodyPr/>
          <a:lstStyle/>
          <a:p>
            <a:fld id="{282A3021-2E9D-4A45-A228-088E67FB350E}" type="slidenum">
              <a:rPr lang="en-US" smtClean="0"/>
              <a:pPr/>
              <a:t>20</a:t>
            </a:fld>
            <a:endParaRPr lang="en-US"/>
          </a:p>
        </p:txBody>
      </p:sp>
      <p:pic>
        <p:nvPicPr>
          <p:cNvPr id="14" name="Picture 13">
            <a:extLst>
              <a:ext uri="{FF2B5EF4-FFF2-40B4-BE49-F238E27FC236}">
                <a16:creationId xmlns:a16="http://schemas.microsoft.com/office/drawing/2014/main" id="{66F039C3-43AC-06A5-7971-17E17E48B7DE}"/>
              </a:ext>
            </a:extLst>
          </p:cNvPr>
          <p:cNvPicPr>
            <a:picLocks noChangeAspect="1"/>
          </p:cNvPicPr>
          <p:nvPr/>
        </p:nvPicPr>
        <p:blipFill rotWithShape="1">
          <a:blip r:embed="rId3"/>
          <a:srcRect/>
          <a:stretch/>
        </p:blipFill>
        <p:spPr>
          <a:xfrm>
            <a:off x="375421" y="2009553"/>
            <a:ext cx="4996471" cy="3059483"/>
          </a:xfrm>
          <a:prstGeom prst="rect">
            <a:avLst/>
          </a:prstGeom>
          <a:ln w="28575">
            <a:solidFill>
              <a:srgbClr val="0085CA"/>
            </a:solidFill>
          </a:ln>
        </p:spPr>
      </p:pic>
      <p:sp>
        <p:nvSpPr>
          <p:cNvPr id="17" name="Rectangle 16">
            <a:extLst>
              <a:ext uri="{FF2B5EF4-FFF2-40B4-BE49-F238E27FC236}">
                <a16:creationId xmlns:a16="http://schemas.microsoft.com/office/drawing/2014/main" id="{903717A8-3E5A-F5C5-8C73-80CD4BA19998}"/>
              </a:ext>
            </a:extLst>
          </p:cNvPr>
          <p:cNvSpPr/>
          <p:nvPr/>
        </p:nvSpPr>
        <p:spPr>
          <a:xfrm>
            <a:off x="358370" y="1371600"/>
            <a:ext cx="11192256" cy="609601"/>
          </a:xfrm>
          <a:prstGeom prst="rect">
            <a:avLst/>
          </a:prstGeom>
          <a:solidFill>
            <a:srgbClr val="0085CA"/>
          </a:solidFill>
          <a:ln w="38100">
            <a:solidFill>
              <a:srgbClr val="0085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latin typeface="+mj-lt"/>
              </a:rPr>
              <a:t>Scroll up to zoom in closer &amp; improve your view. Scroll down to zoom back out. </a:t>
            </a:r>
          </a:p>
        </p:txBody>
      </p:sp>
      <p:sp>
        <p:nvSpPr>
          <p:cNvPr id="18" name="Arrow: Right 17">
            <a:extLst>
              <a:ext uri="{FF2B5EF4-FFF2-40B4-BE49-F238E27FC236}">
                <a16:creationId xmlns:a16="http://schemas.microsoft.com/office/drawing/2014/main" id="{CB06B056-B560-7775-43ED-0E6FBC30A63F}"/>
              </a:ext>
            </a:extLst>
          </p:cNvPr>
          <p:cNvSpPr/>
          <p:nvPr/>
        </p:nvSpPr>
        <p:spPr>
          <a:xfrm>
            <a:off x="5470275" y="3296978"/>
            <a:ext cx="978408" cy="484632"/>
          </a:xfrm>
          <a:prstGeom prst="rightArrow">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88FC17-7E94-62D0-D51C-C575FB275C12}"/>
              </a:ext>
            </a:extLst>
          </p:cNvPr>
          <p:cNvPicPr>
            <a:picLocks noChangeAspect="1"/>
          </p:cNvPicPr>
          <p:nvPr/>
        </p:nvPicPr>
        <p:blipFill>
          <a:blip r:embed="rId4"/>
          <a:stretch>
            <a:fillRect/>
          </a:stretch>
        </p:blipFill>
        <p:spPr>
          <a:xfrm>
            <a:off x="6536433" y="1981201"/>
            <a:ext cx="4996471" cy="3087835"/>
          </a:xfrm>
          <a:prstGeom prst="rect">
            <a:avLst/>
          </a:prstGeom>
          <a:ln w="28575">
            <a:solidFill>
              <a:srgbClr val="0085CA"/>
            </a:solidFill>
          </a:ln>
        </p:spPr>
      </p:pic>
    </p:spTree>
    <p:extLst>
      <p:ext uri="{BB962C8B-B14F-4D97-AF65-F5344CB8AC3E}">
        <p14:creationId xmlns:p14="http://schemas.microsoft.com/office/powerpoint/2010/main" val="4104766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FBB-CBCE-6DD7-D17B-8A84349603FC}"/>
              </a:ext>
            </a:extLst>
          </p:cNvPr>
          <p:cNvSpPr>
            <a:spLocks noGrp="1"/>
          </p:cNvSpPr>
          <p:nvPr>
            <p:ph type="title"/>
          </p:nvPr>
        </p:nvSpPr>
        <p:spPr/>
        <p:txBody>
          <a:bodyPr>
            <a:normAutofit/>
          </a:bodyPr>
          <a:lstStyle/>
          <a:p>
            <a:r>
              <a:rPr lang="en-US" sz="3200"/>
              <a:t>EXPLORE CONTENT – ACTIVITY NAVIGATION</a:t>
            </a:r>
          </a:p>
        </p:txBody>
      </p:sp>
      <p:sp>
        <p:nvSpPr>
          <p:cNvPr id="3" name="Slide Number Placeholder 2">
            <a:extLst>
              <a:ext uri="{FF2B5EF4-FFF2-40B4-BE49-F238E27FC236}">
                <a16:creationId xmlns:a16="http://schemas.microsoft.com/office/drawing/2014/main" id="{3326C57D-6E0F-83CC-B2CA-5775F2D10107}"/>
              </a:ext>
            </a:extLst>
          </p:cNvPr>
          <p:cNvSpPr>
            <a:spLocks noGrp="1"/>
          </p:cNvSpPr>
          <p:nvPr>
            <p:ph type="sldNum" sz="quarter" idx="21"/>
          </p:nvPr>
        </p:nvSpPr>
        <p:spPr/>
        <p:txBody>
          <a:bodyPr/>
          <a:lstStyle/>
          <a:p>
            <a:fld id="{282A3021-2E9D-4A45-A228-088E67FB350E}" type="slidenum">
              <a:rPr lang="en-US" smtClean="0"/>
              <a:pPr/>
              <a:t>21</a:t>
            </a:fld>
            <a:endParaRPr lang="en-US"/>
          </a:p>
        </p:txBody>
      </p:sp>
      <p:pic>
        <p:nvPicPr>
          <p:cNvPr id="14" name="Picture 13">
            <a:extLst>
              <a:ext uri="{FF2B5EF4-FFF2-40B4-BE49-F238E27FC236}">
                <a16:creationId xmlns:a16="http://schemas.microsoft.com/office/drawing/2014/main" id="{66F039C3-43AC-06A5-7971-17E17E48B7DE}"/>
              </a:ext>
            </a:extLst>
          </p:cNvPr>
          <p:cNvPicPr>
            <a:picLocks noChangeAspect="1"/>
          </p:cNvPicPr>
          <p:nvPr/>
        </p:nvPicPr>
        <p:blipFill rotWithShape="1">
          <a:blip r:embed="rId3"/>
          <a:srcRect/>
          <a:stretch/>
        </p:blipFill>
        <p:spPr>
          <a:xfrm>
            <a:off x="375421" y="2009553"/>
            <a:ext cx="4996471" cy="3059483"/>
          </a:xfrm>
          <a:prstGeom prst="rect">
            <a:avLst/>
          </a:prstGeom>
          <a:ln w="28575">
            <a:solidFill>
              <a:srgbClr val="0085CA"/>
            </a:solidFill>
          </a:ln>
        </p:spPr>
      </p:pic>
      <p:sp>
        <p:nvSpPr>
          <p:cNvPr id="17" name="Rectangle 16">
            <a:extLst>
              <a:ext uri="{FF2B5EF4-FFF2-40B4-BE49-F238E27FC236}">
                <a16:creationId xmlns:a16="http://schemas.microsoft.com/office/drawing/2014/main" id="{903717A8-3E5A-F5C5-8C73-80CD4BA19998}"/>
              </a:ext>
            </a:extLst>
          </p:cNvPr>
          <p:cNvSpPr/>
          <p:nvPr/>
        </p:nvSpPr>
        <p:spPr>
          <a:xfrm>
            <a:off x="358370" y="1371600"/>
            <a:ext cx="11192256" cy="609601"/>
          </a:xfrm>
          <a:prstGeom prst="rect">
            <a:avLst/>
          </a:prstGeom>
          <a:solidFill>
            <a:srgbClr val="0085CA"/>
          </a:solidFill>
          <a:ln w="38100">
            <a:solidFill>
              <a:srgbClr val="0085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latin typeface="+mj-lt"/>
              </a:rPr>
              <a:t>Right click and drag your mouse to change the angle of your view. </a:t>
            </a:r>
          </a:p>
        </p:txBody>
      </p:sp>
      <p:sp>
        <p:nvSpPr>
          <p:cNvPr id="18" name="Arrow: Right 17">
            <a:extLst>
              <a:ext uri="{FF2B5EF4-FFF2-40B4-BE49-F238E27FC236}">
                <a16:creationId xmlns:a16="http://schemas.microsoft.com/office/drawing/2014/main" id="{CB06B056-B560-7775-43ED-0E6FBC30A63F}"/>
              </a:ext>
            </a:extLst>
          </p:cNvPr>
          <p:cNvSpPr/>
          <p:nvPr/>
        </p:nvSpPr>
        <p:spPr>
          <a:xfrm>
            <a:off x="5470275" y="3296978"/>
            <a:ext cx="978408" cy="484632"/>
          </a:xfrm>
          <a:prstGeom prst="rightArrow">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AD45CE-52DF-B2D6-8E0E-AB0D81E075F9}"/>
              </a:ext>
            </a:extLst>
          </p:cNvPr>
          <p:cNvPicPr>
            <a:picLocks noChangeAspect="1"/>
          </p:cNvPicPr>
          <p:nvPr/>
        </p:nvPicPr>
        <p:blipFill>
          <a:blip r:embed="rId4"/>
          <a:stretch>
            <a:fillRect/>
          </a:stretch>
        </p:blipFill>
        <p:spPr>
          <a:xfrm>
            <a:off x="6543522" y="2002695"/>
            <a:ext cx="4996471" cy="3061025"/>
          </a:xfrm>
          <a:prstGeom prst="rect">
            <a:avLst/>
          </a:prstGeom>
          <a:ln w="28575">
            <a:solidFill>
              <a:srgbClr val="0085CA"/>
            </a:solidFill>
          </a:ln>
        </p:spPr>
      </p:pic>
    </p:spTree>
    <p:extLst>
      <p:ext uri="{BB962C8B-B14F-4D97-AF65-F5344CB8AC3E}">
        <p14:creationId xmlns:p14="http://schemas.microsoft.com/office/powerpoint/2010/main" val="1494810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8437-F7A9-5499-E3AF-AAE5017805E2}"/>
              </a:ext>
            </a:extLst>
          </p:cNvPr>
          <p:cNvSpPr>
            <a:spLocks noGrp="1"/>
          </p:cNvSpPr>
          <p:nvPr>
            <p:ph type="title"/>
          </p:nvPr>
        </p:nvSpPr>
        <p:spPr/>
        <p:txBody>
          <a:bodyPr>
            <a:normAutofit/>
          </a:bodyPr>
          <a:lstStyle/>
          <a:p>
            <a:r>
              <a:rPr lang="en-US" sz="3200"/>
              <a:t>EXPLORE CONTENT </a:t>
            </a:r>
          </a:p>
        </p:txBody>
      </p:sp>
      <p:sp>
        <p:nvSpPr>
          <p:cNvPr id="3" name="Slide Number Placeholder 2">
            <a:extLst>
              <a:ext uri="{FF2B5EF4-FFF2-40B4-BE49-F238E27FC236}">
                <a16:creationId xmlns:a16="http://schemas.microsoft.com/office/drawing/2014/main" id="{F084201C-2D43-92A4-8922-9B2BC9517E44}"/>
              </a:ext>
            </a:extLst>
          </p:cNvPr>
          <p:cNvSpPr>
            <a:spLocks noGrp="1"/>
          </p:cNvSpPr>
          <p:nvPr>
            <p:ph type="sldNum" sz="quarter" idx="21"/>
          </p:nvPr>
        </p:nvSpPr>
        <p:spPr/>
        <p:txBody>
          <a:bodyPr/>
          <a:lstStyle/>
          <a:p>
            <a:fld id="{282A3021-2E9D-4A45-A228-088E67FB350E}" type="slidenum">
              <a:rPr lang="en-US" smtClean="0"/>
              <a:pPr/>
              <a:t>22</a:t>
            </a:fld>
            <a:endParaRPr lang="en-US"/>
          </a:p>
        </p:txBody>
      </p:sp>
      <p:pic>
        <p:nvPicPr>
          <p:cNvPr id="5" name="Picture 4">
            <a:extLst>
              <a:ext uri="{FF2B5EF4-FFF2-40B4-BE49-F238E27FC236}">
                <a16:creationId xmlns:a16="http://schemas.microsoft.com/office/drawing/2014/main" id="{21970860-C56E-D0BA-E70D-9A7B5C0C4E4C}"/>
              </a:ext>
            </a:extLst>
          </p:cNvPr>
          <p:cNvPicPr>
            <a:picLocks noChangeAspect="1"/>
          </p:cNvPicPr>
          <p:nvPr/>
        </p:nvPicPr>
        <p:blipFill>
          <a:blip r:embed="rId3"/>
          <a:stretch>
            <a:fillRect/>
          </a:stretch>
        </p:blipFill>
        <p:spPr>
          <a:xfrm>
            <a:off x="5368332" y="720738"/>
            <a:ext cx="4717487" cy="2331720"/>
          </a:xfrm>
          <a:prstGeom prst="rect">
            <a:avLst/>
          </a:prstGeom>
          <a:ln w="28575">
            <a:solidFill>
              <a:srgbClr val="0085CA"/>
            </a:solidFill>
          </a:ln>
        </p:spPr>
      </p:pic>
      <p:pic>
        <p:nvPicPr>
          <p:cNvPr id="7" name="Picture 6">
            <a:extLst>
              <a:ext uri="{FF2B5EF4-FFF2-40B4-BE49-F238E27FC236}">
                <a16:creationId xmlns:a16="http://schemas.microsoft.com/office/drawing/2014/main" id="{0507A37A-3C7A-0B38-289A-A5702CCE7CF0}"/>
              </a:ext>
            </a:extLst>
          </p:cNvPr>
          <p:cNvPicPr>
            <a:picLocks noChangeAspect="1"/>
          </p:cNvPicPr>
          <p:nvPr/>
        </p:nvPicPr>
        <p:blipFill>
          <a:blip r:embed="rId4"/>
          <a:stretch>
            <a:fillRect/>
          </a:stretch>
        </p:blipFill>
        <p:spPr>
          <a:xfrm>
            <a:off x="6279629" y="2163045"/>
            <a:ext cx="4829427" cy="2331720"/>
          </a:xfrm>
          <a:prstGeom prst="rect">
            <a:avLst/>
          </a:prstGeom>
          <a:ln w="28575">
            <a:solidFill>
              <a:srgbClr val="0085CA"/>
            </a:solidFill>
          </a:ln>
        </p:spPr>
      </p:pic>
      <p:pic>
        <p:nvPicPr>
          <p:cNvPr id="9" name="Picture 8">
            <a:extLst>
              <a:ext uri="{FF2B5EF4-FFF2-40B4-BE49-F238E27FC236}">
                <a16:creationId xmlns:a16="http://schemas.microsoft.com/office/drawing/2014/main" id="{8C03F344-D0CB-C145-DC49-8AA143A57027}"/>
              </a:ext>
            </a:extLst>
          </p:cNvPr>
          <p:cNvPicPr>
            <a:picLocks noChangeAspect="1"/>
          </p:cNvPicPr>
          <p:nvPr/>
        </p:nvPicPr>
        <p:blipFill>
          <a:blip r:embed="rId5"/>
          <a:stretch>
            <a:fillRect/>
          </a:stretch>
        </p:blipFill>
        <p:spPr>
          <a:xfrm>
            <a:off x="7220467" y="3487298"/>
            <a:ext cx="4799886" cy="2328892"/>
          </a:xfrm>
          <a:prstGeom prst="rect">
            <a:avLst/>
          </a:prstGeom>
          <a:ln w="28575">
            <a:solidFill>
              <a:srgbClr val="0085CA"/>
            </a:solidFill>
          </a:ln>
        </p:spPr>
      </p:pic>
      <p:sp>
        <p:nvSpPr>
          <p:cNvPr id="10" name="TextBox 9">
            <a:extLst>
              <a:ext uri="{FF2B5EF4-FFF2-40B4-BE49-F238E27FC236}">
                <a16:creationId xmlns:a16="http://schemas.microsoft.com/office/drawing/2014/main" id="{25481156-D838-B0C4-AE22-0C0907DC9A20}"/>
              </a:ext>
            </a:extLst>
          </p:cNvPr>
          <p:cNvSpPr txBox="1"/>
          <p:nvPr/>
        </p:nvSpPr>
        <p:spPr>
          <a:xfrm>
            <a:off x="603504" y="1600069"/>
            <a:ext cx="3982908" cy="400110"/>
          </a:xfrm>
          <a:prstGeom prst="rect">
            <a:avLst/>
          </a:prstGeom>
          <a:solidFill>
            <a:srgbClr val="0085CA"/>
          </a:solidFill>
        </p:spPr>
        <p:txBody>
          <a:bodyPr wrap="square" rtlCol="0">
            <a:spAutoFit/>
          </a:bodyPr>
          <a:lstStyle/>
          <a:p>
            <a:r>
              <a:rPr lang="en-US" sz="2000" b="1">
                <a:solidFill>
                  <a:schemeClr val="bg1"/>
                </a:solidFill>
                <a:latin typeface="+mj-lt"/>
              </a:rPr>
              <a:t>Check for Understanding</a:t>
            </a:r>
          </a:p>
        </p:txBody>
      </p:sp>
      <p:sp>
        <p:nvSpPr>
          <p:cNvPr id="11" name="TextBox 10">
            <a:extLst>
              <a:ext uri="{FF2B5EF4-FFF2-40B4-BE49-F238E27FC236}">
                <a16:creationId xmlns:a16="http://schemas.microsoft.com/office/drawing/2014/main" id="{BB175CA9-33CD-BE06-097B-BB8E71CF91DE}"/>
              </a:ext>
            </a:extLst>
          </p:cNvPr>
          <p:cNvSpPr txBox="1"/>
          <p:nvPr/>
        </p:nvSpPr>
        <p:spPr>
          <a:xfrm>
            <a:off x="603503" y="1984117"/>
            <a:ext cx="3982907" cy="2585323"/>
          </a:xfrm>
          <a:prstGeom prst="rect">
            <a:avLst/>
          </a:prstGeom>
          <a:noFill/>
        </p:spPr>
        <p:txBody>
          <a:bodyPr wrap="square" rtlCol="0">
            <a:spAutoFit/>
          </a:bodyPr>
          <a:lstStyle/>
          <a:p>
            <a:r>
              <a:rPr lang="en-US">
                <a:latin typeface="+mj-lt"/>
              </a:rPr>
              <a:t>At the end of an activity you may find several “Quiz” questions that will assess concepts covered in the interactive. </a:t>
            </a:r>
          </a:p>
          <a:p>
            <a:endParaRPr lang="en-US">
              <a:latin typeface="+mj-lt"/>
            </a:endParaRPr>
          </a:p>
          <a:p>
            <a:r>
              <a:rPr lang="en-US">
                <a:latin typeface="+mj-lt"/>
              </a:rPr>
              <a:t>These questions may be multiple choice, true/false, or even ask you to interact with the model to answer. </a:t>
            </a:r>
          </a:p>
        </p:txBody>
      </p:sp>
    </p:spTree>
    <p:extLst>
      <p:ext uri="{BB962C8B-B14F-4D97-AF65-F5344CB8AC3E}">
        <p14:creationId xmlns:p14="http://schemas.microsoft.com/office/powerpoint/2010/main" val="3022412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DC33-C2B6-E4DC-E281-6F433AF5159E}"/>
              </a:ext>
            </a:extLst>
          </p:cNvPr>
          <p:cNvSpPr>
            <a:spLocks noGrp="1"/>
          </p:cNvSpPr>
          <p:nvPr>
            <p:ph type="title"/>
          </p:nvPr>
        </p:nvSpPr>
        <p:spPr/>
        <p:txBody>
          <a:bodyPr>
            <a:normAutofit/>
          </a:bodyPr>
          <a:lstStyle/>
          <a:p>
            <a:r>
              <a:rPr lang="en-US" sz="3200"/>
              <a:t>EXPLORE CONTENT</a:t>
            </a:r>
          </a:p>
        </p:txBody>
      </p:sp>
      <p:sp>
        <p:nvSpPr>
          <p:cNvPr id="3" name="Slide Number Placeholder 2">
            <a:extLst>
              <a:ext uri="{FF2B5EF4-FFF2-40B4-BE49-F238E27FC236}">
                <a16:creationId xmlns:a16="http://schemas.microsoft.com/office/drawing/2014/main" id="{A14609C0-882E-31B1-8BAF-DCC2D20DE79D}"/>
              </a:ext>
            </a:extLst>
          </p:cNvPr>
          <p:cNvSpPr>
            <a:spLocks noGrp="1"/>
          </p:cNvSpPr>
          <p:nvPr>
            <p:ph type="sldNum" sz="quarter" idx="21"/>
          </p:nvPr>
        </p:nvSpPr>
        <p:spPr/>
        <p:txBody>
          <a:bodyPr/>
          <a:lstStyle/>
          <a:p>
            <a:fld id="{282A3021-2E9D-4A45-A228-088E67FB350E}" type="slidenum">
              <a:rPr lang="en-US" smtClean="0"/>
              <a:pPr/>
              <a:t>23</a:t>
            </a:fld>
            <a:endParaRPr lang="en-US"/>
          </a:p>
        </p:txBody>
      </p:sp>
      <p:pic>
        <p:nvPicPr>
          <p:cNvPr id="5" name="Picture 4">
            <a:extLst>
              <a:ext uri="{FF2B5EF4-FFF2-40B4-BE49-F238E27FC236}">
                <a16:creationId xmlns:a16="http://schemas.microsoft.com/office/drawing/2014/main" id="{38208961-A8B3-C72D-433B-CD574BA508A4}"/>
              </a:ext>
            </a:extLst>
          </p:cNvPr>
          <p:cNvPicPr>
            <a:picLocks noChangeAspect="1"/>
          </p:cNvPicPr>
          <p:nvPr/>
        </p:nvPicPr>
        <p:blipFill>
          <a:blip r:embed="rId3"/>
          <a:stretch>
            <a:fillRect/>
          </a:stretch>
        </p:blipFill>
        <p:spPr>
          <a:xfrm>
            <a:off x="6595599" y="292608"/>
            <a:ext cx="5082426" cy="5582915"/>
          </a:xfrm>
          <a:prstGeom prst="rect">
            <a:avLst/>
          </a:prstGeom>
          <a:ln w="28575">
            <a:solidFill>
              <a:srgbClr val="0085CA"/>
            </a:solidFill>
          </a:ln>
        </p:spPr>
      </p:pic>
      <p:sp>
        <p:nvSpPr>
          <p:cNvPr id="6" name="Rectangle 5">
            <a:extLst>
              <a:ext uri="{FF2B5EF4-FFF2-40B4-BE49-F238E27FC236}">
                <a16:creationId xmlns:a16="http://schemas.microsoft.com/office/drawing/2014/main" id="{4650117E-626F-689E-1140-6130FC6481DE}"/>
              </a:ext>
            </a:extLst>
          </p:cNvPr>
          <p:cNvSpPr/>
          <p:nvPr/>
        </p:nvSpPr>
        <p:spPr>
          <a:xfrm>
            <a:off x="6741041" y="1616149"/>
            <a:ext cx="1775637"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CD7A36-1A0D-8081-BD88-ECB9446F3F8D}"/>
              </a:ext>
            </a:extLst>
          </p:cNvPr>
          <p:cNvSpPr txBox="1"/>
          <p:nvPr/>
        </p:nvSpPr>
        <p:spPr>
          <a:xfrm>
            <a:off x="693958" y="1588178"/>
            <a:ext cx="3982908" cy="400110"/>
          </a:xfrm>
          <a:prstGeom prst="rect">
            <a:avLst/>
          </a:prstGeom>
          <a:solidFill>
            <a:srgbClr val="0085CA"/>
          </a:solidFill>
        </p:spPr>
        <p:txBody>
          <a:bodyPr wrap="square" rtlCol="0">
            <a:spAutoFit/>
          </a:bodyPr>
          <a:lstStyle/>
          <a:p>
            <a:r>
              <a:rPr lang="en-US" sz="2000" b="1">
                <a:solidFill>
                  <a:schemeClr val="bg1"/>
                </a:solidFill>
                <a:latin typeface="+mj-lt"/>
              </a:rPr>
              <a:t>Find Related Activities</a:t>
            </a:r>
          </a:p>
        </p:txBody>
      </p:sp>
      <p:sp>
        <p:nvSpPr>
          <p:cNvPr id="8" name="TextBox 7">
            <a:extLst>
              <a:ext uri="{FF2B5EF4-FFF2-40B4-BE49-F238E27FC236}">
                <a16:creationId xmlns:a16="http://schemas.microsoft.com/office/drawing/2014/main" id="{E7D06D18-55A3-B53D-E5C1-B88962F06363}"/>
              </a:ext>
            </a:extLst>
          </p:cNvPr>
          <p:cNvSpPr txBox="1"/>
          <p:nvPr/>
        </p:nvSpPr>
        <p:spPr>
          <a:xfrm>
            <a:off x="693957" y="1972226"/>
            <a:ext cx="3982907" cy="2585323"/>
          </a:xfrm>
          <a:prstGeom prst="rect">
            <a:avLst/>
          </a:prstGeom>
          <a:noFill/>
        </p:spPr>
        <p:txBody>
          <a:bodyPr wrap="square" rtlCol="0">
            <a:spAutoFit/>
          </a:bodyPr>
          <a:lstStyle/>
          <a:p>
            <a:r>
              <a:rPr lang="en-US">
                <a:latin typeface="+mj-lt"/>
              </a:rPr>
              <a:t>Scroll down on an activity page to view recommended activities that address similar concepts or standards. </a:t>
            </a:r>
          </a:p>
          <a:p>
            <a:endParaRPr lang="en-US">
              <a:latin typeface="+mj-lt"/>
            </a:endParaRPr>
          </a:p>
          <a:p>
            <a:r>
              <a:rPr lang="en-US">
                <a:latin typeface="+mj-lt"/>
              </a:rPr>
              <a:t>Quickly preview these activities with description given to the right and standards listed underneath each. </a:t>
            </a:r>
          </a:p>
        </p:txBody>
      </p:sp>
    </p:spTree>
    <p:extLst>
      <p:ext uri="{BB962C8B-B14F-4D97-AF65-F5344CB8AC3E}">
        <p14:creationId xmlns:p14="http://schemas.microsoft.com/office/powerpoint/2010/main" val="3314130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DC33-C2B6-E4DC-E281-6F433AF5159E}"/>
              </a:ext>
            </a:extLst>
          </p:cNvPr>
          <p:cNvSpPr>
            <a:spLocks noGrp="1"/>
          </p:cNvSpPr>
          <p:nvPr>
            <p:ph type="title"/>
          </p:nvPr>
        </p:nvSpPr>
        <p:spPr/>
        <p:txBody>
          <a:bodyPr>
            <a:normAutofit/>
          </a:bodyPr>
          <a:lstStyle/>
          <a:p>
            <a:r>
              <a:rPr lang="en-US" sz="3200"/>
              <a:t>EXPLORE CONTENT</a:t>
            </a:r>
          </a:p>
        </p:txBody>
      </p:sp>
      <p:sp>
        <p:nvSpPr>
          <p:cNvPr id="3" name="Slide Number Placeholder 2">
            <a:extLst>
              <a:ext uri="{FF2B5EF4-FFF2-40B4-BE49-F238E27FC236}">
                <a16:creationId xmlns:a16="http://schemas.microsoft.com/office/drawing/2014/main" id="{A14609C0-882E-31B1-8BAF-DCC2D20DE79D}"/>
              </a:ext>
            </a:extLst>
          </p:cNvPr>
          <p:cNvSpPr>
            <a:spLocks noGrp="1"/>
          </p:cNvSpPr>
          <p:nvPr>
            <p:ph type="sldNum" sz="quarter" idx="21"/>
          </p:nvPr>
        </p:nvSpPr>
        <p:spPr/>
        <p:txBody>
          <a:bodyPr/>
          <a:lstStyle/>
          <a:p>
            <a:fld id="{282A3021-2E9D-4A45-A228-088E67FB350E}" type="slidenum">
              <a:rPr lang="en-US" smtClean="0"/>
              <a:pPr/>
              <a:t>24</a:t>
            </a:fld>
            <a:endParaRPr lang="en-US"/>
          </a:p>
        </p:txBody>
      </p:sp>
      <p:cxnSp>
        <p:nvCxnSpPr>
          <p:cNvPr id="22" name="Straight Connector 21">
            <a:extLst>
              <a:ext uri="{FF2B5EF4-FFF2-40B4-BE49-F238E27FC236}">
                <a16:creationId xmlns:a16="http://schemas.microsoft.com/office/drawing/2014/main" id="{49CA2516-FEE2-864B-5417-7554497971C5}"/>
              </a:ext>
            </a:extLst>
          </p:cNvPr>
          <p:cNvCxnSpPr/>
          <p:nvPr/>
        </p:nvCxnSpPr>
        <p:spPr>
          <a:xfrm>
            <a:off x="1003005" y="3157869"/>
            <a:ext cx="10185991"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50117E-626F-689E-1140-6130FC6481DE}"/>
              </a:ext>
            </a:extLst>
          </p:cNvPr>
          <p:cNvSpPr/>
          <p:nvPr/>
        </p:nvSpPr>
        <p:spPr>
          <a:xfrm>
            <a:off x="6741042" y="1360967"/>
            <a:ext cx="1775637"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25D536-E33E-84A4-D1B0-48A6F2BE8A30}"/>
              </a:ext>
            </a:extLst>
          </p:cNvPr>
          <p:cNvSpPr/>
          <p:nvPr/>
        </p:nvSpPr>
        <p:spPr>
          <a:xfrm>
            <a:off x="829341" y="1834115"/>
            <a:ext cx="2679405" cy="2679405"/>
          </a:xfrm>
          <a:prstGeom prst="ellipse">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144200-85DA-2C68-4A07-72677162BAB5}"/>
              </a:ext>
            </a:extLst>
          </p:cNvPr>
          <p:cNvSpPr/>
          <p:nvPr/>
        </p:nvSpPr>
        <p:spPr>
          <a:xfrm>
            <a:off x="4756297" y="1834115"/>
            <a:ext cx="2679405" cy="2679405"/>
          </a:xfrm>
          <a:prstGeom prst="ellipse">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A4AEA7-3F38-FA16-3C64-E4862D6DC32B}"/>
              </a:ext>
            </a:extLst>
          </p:cNvPr>
          <p:cNvSpPr/>
          <p:nvPr/>
        </p:nvSpPr>
        <p:spPr>
          <a:xfrm>
            <a:off x="8683256" y="1834115"/>
            <a:ext cx="2679405" cy="2679405"/>
          </a:xfrm>
          <a:prstGeom prst="ellipse">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76BB6-1959-DE8C-EAFD-CAFE25947813}"/>
              </a:ext>
            </a:extLst>
          </p:cNvPr>
          <p:cNvSpPr txBox="1"/>
          <p:nvPr/>
        </p:nvSpPr>
        <p:spPr>
          <a:xfrm>
            <a:off x="1329069" y="4720854"/>
            <a:ext cx="1675459" cy="523220"/>
          </a:xfrm>
          <a:prstGeom prst="rect">
            <a:avLst/>
          </a:prstGeom>
          <a:noFill/>
        </p:spPr>
        <p:txBody>
          <a:bodyPr wrap="none" rtlCol="0">
            <a:spAutoFit/>
          </a:bodyPr>
          <a:lstStyle/>
          <a:p>
            <a:r>
              <a:rPr lang="en-US" sz="2800" b="1">
                <a:solidFill>
                  <a:schemeClr val="bg2">
                    <a:lumMod val="50000"/>
                  </a:schemeClr>
                </a:solidFill>
                <a:latin typeface="+mj-lt"/>
              </a:rPr>
              <a:t>MODELS</a:t>
            </a:r>
          </a:p>
        </p:txBody>
      </p:sp>
      <p:sp>
        <p:nvSpPr>
          <p:cNvPr id="13" name="TextBox 12">
            <a:extLst>
              <a:ext uri="{FF2B5EF4-FFF2-40B4-BE49-F238E27FC236}">
                <a16:creationId xmlns:a16="http://schemas.microsoft.com/office/drawing/2014/main" id="{19AA522C-B530-E118-CF64-240CB1E66FE0}"/>
              </a:ext>
            </a:extLst>
          </p:cNvPr>
          <p:cNvSpPr txBox="1"/>
          <p:nvPr/>
        </p:nvSpPr>
        <p:spPr>
          <a:xfrm>
            <a:off x="4972645" y="4720854"/>
            <a:ext cx="2246705" cy="523220"/>
          </a:xfrm>
          <a:prstGeom prst="rect">
            <a:avLst/>
          </a:prstGeom>
          <a:noFill/>
        </p:spPr>
        <p:txBody>
          <a:bodyPr wrap="none" rtlCol="0">
            <a:spAutoFit/>
          </a:bodyPr>
          <a:lstStyle/>
          <a:p>
            <a:r>
              <a:rPr lang="en-US" sz="2800" b="1">
                <a:solidFill>
                  <a:schemeClr val="bg2">
                    <a:lumMod val="50000"/>
                  </a:schemeClr>
                </a:solidFill>
                <a:latin typeface="+mj-lt"/>
              </a:rPr>
              <a:t>LAB TABLES</a:t>
            </a:r>
          </a:p>
        </p:txBody>
      </p:sp>
      <p:sp>
        <p:nvSpPr>
          <p:cNvPr id="14" name="TextBox 13">
            <a:extLst>
              <a:ext uri="{FF2B5EF4-FFF2-40B4-BE49-F238E27FC236}">
                <a16:creationId xmlns:a16="http://schemas.microsoft.com/office/drawing/2014/main" id="{28DC22E4-2B8F-CD53-3F33-6C27C5F200C7}"/>
              </a:ext>
            </a:extLst>
          </p:cNvPr>
          <p:cNvSpPr txBox="1"/>
          <p:nvPr/>
        </p:nvSpPr>
        <p:spPr>
          <a:xfrm>
            <a:off x="8772453" y="4720854"/>
            <a:ext cx="2501006" cy="523220"/>
          </a:xfrm>
          <a:prstGeom prst="rect">
            <a:avLst/>
          </a:prstGeom>
          <a:noFill/>
        </p:spPr>
        <p:txBody>
          <a:bodyPr wrap="none" rtlCol="0">
            <a:spAutoFit/>
          </a:bodyPr>
          <a:lstStyle/>
          <a:p>
            <a:r>
              <a:rPr lang="en-US" sz="2800" b="1">
                <a:solidFill>
                  <a:schemeClr val="bg2">
                    <a:lumMod val="50000"/>
                  </a:schemeClr>
                </a:solidFill>
                <a:latin typeface="+mj-lt"/>
              </a:rPr>
              <a:t>3D PRINTING</a:t>
            </a:r>
          </a:p>
        </p:txBody>
      </p:sp>
      <p:pic>
        <p:nvPicPr>
          <p:cNvPr id="16" name="Graphic 15" descr="Cube with solid fill">
            <a:extLst>
              <a:ext uri="{FF2B5EF4-FFF2-40B4-BE49-F238E27FC236}">
                <a16:creationId xmlns:a16="http://schemas.microsoft.com/office/drawing/2014/main" id="{98B1A65F-274E-9B13-823A-929C9031B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9054" y="2369914"/>
            <a:ext cx="1607805" cy="1607805"/>
          </a:xfrm>
          <a:prstGeom prst="rect">
            <a:avLst/>
          </a:prstGeom>
        </p:spPr>
      </p:pic>
      <p:pic>
        <p:nvPicPr>
          <p:cNvPr id="18" name="Graphic 17" descr="Test tubes with solid fill">
            <a:extLst>
              <a:ext uri="{FF2B5EF4-FFF2-40B4-BE49-F238E27FC236}">
                <a16:creationId xmlns:a16="http://schemas.microsoft.com/office/drawing/2014/main" id="{64702437-E8E7-4BFC-4169-065BB07E57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06845" y="2384662"/>
            <a:ext cx="1578307" cy="1578307"/>
          </a:xfrm>
          <a:prstGeom prst="rect">
            <a:avLst/>
          </a:prstGeom>
        </p:spPr>
      </p:pic>
      <p:pic>
        <p:nvPicPr>
          <p:cNvPr id="20" name="Graphic 19" descr="Germ with solid fill">
            <a:extLst>
              <a:ext uri="{FF2B5EF4-FFF2-40B4-BE49-F238E27FC236}">
                <a16:creationId xmlns:a16="http://schemas.microsoft.com/office/drawing/2014/main" id="{BF8FE6F3-D4E3-8059-B5B9-AFED571637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29069" y="2333842"/>
            <a:ext cx="1679945" cy="1679945"/>
          </a:xfrm>
          <a:prstGeom prst="rect">
            <a:avLst/>
          </a:prstGeom>
        </p:spPr>
      </p:pic>
    </p:spTree>
    <p:extLst>
      <p:ext uri="{BB962C8B-B14F-4D97-AF65-F5344CB8AC3E}">
        <p14:creationId xmlns:p14="http://schemas.microsoft.com/office/powerpoint/2010/main" val="3295114766"/>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DC33-C2B6-E4DC-E281-6F433AF5159E}"/>
              </a:ext>
            </a:extLst>
          </p:cNvPr>
          <p:cNvSpPr>
            <a:spLocks noGrp="1"/>
          </p:cNvSpPr>
          <p:nvPr>
            <p:ph type="title"/>
          </p:nvPr>
        </p:nvSpPr>
        <p:spPr/>
        <p:txBody>
          <a:bodyPr>
            <a:normAutofit/>
          </a:bodyPr>
          <a:lstStyle/>
          <a:p>
            <a:r>
              <a:rPr lang="en-US" sz="3200"/>
              <a:t>EXPLORE CONTENT</a:t>
            </a:r>
          </a:p>
        </p:txBody>
      </p:sp>
      <p:sp>
        <p:nvSpPr>
          <p:cNvPr id="3" name="Slide Number Placeholder 2">
            <a:extLst>
              <a:ext uri="{FF2B5EF4-FFF2-40B4-BE49-F238E27FC236}">
                <a16:creationId xmlns:a16="http://schemas.microsoft.com/office/drawing/2014/main" id="{A14609C0-882E-31B1-8BAF-DCC2D20DE79D}"/>
              </a:ext>
            </a:extLst>
          </p:cNvPr>
          <p:cNvSpPr>
            <a:spLocks noGrp="1"/>
          </p:cNvSpPr>
          <p:nvPr>
            <p:ph type="sldNum" sz="quarter" idx="21"/>
          </p:nvPr>
        </p:nvSpPr>
        <p:spPr>
          <a:xfrm>
            <a:off x="5912370" y="6035525"/>
            <a:ext cx="367259" cy="365125"/>
          </a:xfrm>
        </p:spPr>
        <p:txBody>
          <a:bodyPr/>
          <a:lstStyle/>
          <a:p>
            <a:fld id="{282A3021-2E9D-4A45-A228-088E67FB350E}" type="slidenum">
              <a:rPr lang="en-US" smtClean="0"/>
              <a:pPr/>
              <a:t>25</a:t>
            </a:fld>
            <a:endParaRPr lang="en-US"/>
          </a:p>
        </p:txBody>
      </p:sp>
      <p:sp>
        <p:nvSpPr>
          <p:cNvPr id="9" name="Oval 8">
            <a:extLst>
              <a:ext uri="{FF2B5EF4-FFF2-40B4-BE49-F238E27FC236}">
                <a16:creationId xmlns:a16="http://schemas.microsoft.com/office/drawing/2014/main" id="{7025D536-E33E-84A4-D1B0-48A6F2BE8A30}"/>
              </a:ext>
            </a:extLst>
          </p:cNvPr>
          <p:cNvSpPr/>
          <p:nvPr/>
        </p:nvSpPr>
        <p:spPr>
          <a:xfrm>
            <a:off x="603504" y="1430079"/>
            <a:ext cx="1297171" cy="1297171"/>
          </a:xfrm>
          <a:prstGeom prst="ellipse">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76BB6-1959-DE8C-EAFD-CAFE25947813}"/>
              </a:ext>
            </a:extLst>
          </p:cNvPr>
          <p:cNvSpPr txBox="1"/>
          <p:nvPr/>
        </p:nvSpPr>
        <p:spPr>
          <a:xfrm>
            <a:off x="2142607" y="1538368"/>
            <a:ext cx="1249060" cy="400110"/>
          </a:xfrm>
          <a:prstGeom prst="rect">
            <a:avLst/>
          </a:prstGeom>
          <a:noFill/>
        </p:spPr>
        <p:txBody>
          <a:bodyPr wrap="none" rtlCol="0">
            <a:spAutoFit/>
          </a:bodyPr>
          <a:lstStyle/>
          <a:p>
            <a:r>
              <a:rPr lang="en-US" sz="2000">
                <a:solidFill>
                  <a:schemeClr val="bg2">
                    <a:lumMod val="50000"/>
                  </a:schemeClr>
                </a:solidFill>
                <a:latin typeface="+mj-lt"/>
              </a:rPr>
              <a:t>MODELS</a:t>
            </a:r>
          </a:p>
        </p:txBody>
      </p:sp>
      <p:pic>
        <p:nvPicPr>
          <p:cNvPr id="20" name="Graphic 19" descr="Germ with solid fill">
            <a:extLst>
              <a:ext uri="{FF2B5EF4-FFF2-40B4-BE49-F238E27FC236}">
                <a16:creationId xmlns:a16="http://schemas.microsoft.com/office/drawing/2014/main" id="{BF8FE6F3-D4E3-8059-B5B9-AFED571637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436" y="1672011"/>
            <a:ext cx="813306" cy="813306"/>
          </a:xfrm>
          <a:prstGeom prst="rect">
            <a:avLst/>
          </a:prstGeom>
        </p:spPr>
      </p:pic>
      <p:sp>
        <p:nvSpPr>
          <p:cNvPr id="4" name="TextBox 3">
            <a:extLst>
              <a:ext uri="{FF2B5EF4-FFF2-40B4-BE49-F238E27FC236}">
                <a16:creationId xmlns:a16="http://schemas.microsoft.com/office/drawing/2014/main" id="{B928FF7C-EF13-67A6-B0A9-07C935564683}"/>
              </a:ext>
            </a:extLst>
          </p:cNvPr>
          <p:cNvSpPr txBox="1"/>
          <p:nvPr/>
        </p:nvSpPr>
        <p:spPr>
          <a:xfrm>
            <a:off x="2144900" y="2078664"/>
            <a:ext cx="3951099" cy="2862322"/>
          </a:xfrm>
          <a:prstGeom prst="rect">
            <a:avLst/>
          </a:prstGeom>
          <a:noFill/>
        </p:spPr>
        <p:txBody>
          <a:bodyPr wrap="square" rtlCol="0">
            <a:spAutoFit/>
          </a:bodyPr>
          <a:lstStyle/>
          <a:p>
            <a:r>
              <a:rPr lang="en-US">
                <a:latin typeface="+mj-lt"/>
              </a:rPr>
              <a:t>Take concepts that are hard or even impossible to see with the naked eye and make them interactive with the large selection of models available. </a:t>
            </a:r>
          </a:p>
          <a:p>
            <a:endParaRPr lang="en-US">
              <a:latin typeface="+mj-lt"/>
            </a:endParaRPr>
          </a:p>
          <a:p>
            <a:r>
              <a:rPr lang="en-US">
                <a:latin typeface="+mj-lt"/>
              </a:rPr>
              <a:t>Models also include many animals offering an alternative for those opposed to dissection or as a cost-effective and time-saving option. </a:t>
            </a:r>
          </a:p>
        </p:txBody>
      </p:sp>
      <p:cxnSp>
        <p:nvCxnSpPr>
          <p:cNvPr id="7" name="Straight Connector 6">
            <a:extLst>
              <a:ext uri="{FF2B5EF4-FFF2-40B4-BE49-F238E27FC236}">
                <a16:creationId xmlns:a16="http://schemas.microsoft.com/office/drawing/2014/main" id="{0D0FA14C-3ECE-F7D3-1405-2006014BB8B6}"/>
              </a:ext>
            </a:extLst>
          </p:cNvPr>
          <p:cNvCxnSpPr/>
          <p:nvPr/>
        </p:nvCxnSpPr>
        <p:spPr>
          <a:xfrm>
            <a:off x="2142607" y="1938478"/>
            <a:ext cx="3953392"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87CE5D8-9CAB-79F0-0167-F367866F80A1}"/>
              </a:ext>
            </a:extLst>
          </p:cNvPr>
          <p:cNvPicPr>
            <a:picLocks noChangeAspect="1"/>
          </p:cNvPicPr>
          <p:nvPr/>
        </p:nvPicPr>
        <p:blipFill>
          <a:blip r:embed="rId5"/>
          <a:stretch>
            <a:fillRect/>
          </a:stretch>
        </p:blipFill>
        <p:spPr>
          <a:xfrm>
            <a:off x="6397513" y="93161"/>
            <a:ext cx="4113824" cy="2608767"/>
          </a:xfrm>
          <a:prstGeom prst="rect">
            <a:avLst/>
          </a:prstGeom>
          <a:ln w="28575">
            <a:solidFill>
              <a:srgbClr val="84BD00"/>
            </a:solidFill>
          </a:ln>
        </p:spPr>
      </p:pic>
      <p:pic>
        <p:nvPicPr>
          <p:cNvPr id="19" name="Picture 18">
            <a:extLst>
              <a:ext uri="{FF2B5EF4-FFF2-40B4-BE49-F238E27FC236}">
                <a16:creationId xmlns:a16="http://schemas.microsoft.com/office/drawing/2014/main" id="{1E3D3A11-9CA2-226E-4970-79C542BE83D2}"/>
              </a:ext>
            </a:extLst>
          </p:cNvPr>
          <p:cNvPicPr>
            <a:picLocks noChangeAspect="1"/>
          </p:cNvPicPr>
          <p:nvPr/>
        </p:nvPicPr>
        <p:blipFill>
          <a:blip r:embed="rId6"/>
          <a:stretch>
            <a:fillRect/>
          </a:stretch>
        </p:blipFill>
        <p:spPr>
          <a:xfrm>
            <a:off x="7332186" y="1938478"/>
            <a:ext cx="4014378" cy="2608767"/>
          </a:xfrm>
          <a:prstGeom prst="rect">
            <a:avLst/>
          </a:prstGeom>
          <a:ln w="28575">
            <a:solidFill>
              <a:srgbClr val="84BD00"/>
            </a:solidFill>
          </a:ln>
        </p:spPr>
      </p:pic>
      <p:pic>
        <p:nvPicPr>
          <p:cNvPr id="23" name="Picture 22">
            <a:extLst>
              <a:ext uri="{FF2B5EF4-FFF2-40B4-BE49-F238E27FC236}">
                <a16:creationId xmlns:a16="http://schemas.microsoft.com/office/drawing/2014/main" id="{7962B4F4-BE45-3760-FDB5-0D438B2ED9EC}"/>
              </a:ext>
            </a:extLst>
          </p:cNvPr>
          <p:cNvPicPr>
            <a:picLocks noChangeAspect="1"/>
          </p:cNvPicPr>
          <p:nvPr/>
        </p:nvPicPr>
        <p:blipFill>
          <a:blip r:embed="rId7"/>
          <a:stretch>
            <a:fillRect/>
          </a:stretch>
        </p:blipFill>
        <p:spPr>
          <a:xfrm>
            <a:off x="8029315" y="3414418"/>
            <a:ext cx="4062640" cy="2608766"/>
          </a:xfrm>
          <a:prstGeom prst="rect">
            <a:avLst/>
          </a:prstGeom>
          <a:ln w="28575">
            <a:solidFill>
              <a:srgbClr val="84BD00"/>
            </a:solidFill>
          </a:ln>
        </p:spPr>
      </p:pic>
    </p:spTree>
    <p:extLst>
      <p:ext uri="{BB962C8B-B14F-4D97-AF65-F5344CB8AC3E}">
        <p14:creationId xmlns:p14="http://schemas.microsoft.com/office/powerpoint/2010/main" val="2487673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DC33-C2B6-E4DC-E281-6F433AF5159E}"/>
              </a:ext>
            </a:extLst>
          </p:cNvPr>
          <p:cNvSpPr>
            <a:spLocks noGrp="1"/>
          </p:cNvSpPr>
          <p:nvPr>
            <p:ph type="title"/>
          </p:nvPr>
        </p:nvSpPr>
        <p:spPr/>
        <p:txBody>
          <a:bodyPr>
            <a:normAutofit/>
          </a:bodyPr>
          <a:lstStyle/>
          <a:p>
            <a:r>
              <a:rPr lang="en-US" sz="3200"/>
              <a:t>EXPLORE CONTENT</a:t>
            </a:r>
          </a:p>
        </p:txBody>
      </p:sp>
      <p:sp>
        <p:nvSpPr>
          <p:cNvPr id="3" name="Slide Number Placeholder 2">
            <a:extLst>
              <a:ext uri="{FF2B5EF4-FFF2-40B4-BE49-F238E27FC236}">
                <a16:creationId xmlns:a16="http://schemas.microsoft.com/office/drawing/2014/main" id="{A14609C0-882E-31B1-8BAF-DCC2D20DE79D}"/>
              </a:ext>
            </a:extLst>
          </p:cNvPr>
          <p:cNvSpPr>
            <a:spLocks noGrp="1"/>
          </p:cNvSpPr>
          <p:nvPr>
            <p:ph type="sldNum" sz="quarter" idx="21"/>
          </p:nvPr>
        </p:nvSpPr>
        <p:spPr>
          <a:xfrm>
            <a:off x="5912370" y="6035525"/>
            <a:ext cx="367259" cy="365125"/>
          </a:xfrm>
        </p:spPr>
        <p:txBody>
          <a:bodyPr/>
          <a:lstStyle/>
          <a:p>
            <a:fld id="{282A3021-2E9D-4A45-A228-088E67FB350E}" type="slidenum">
              <a:rPr lang="en-US" smtClean="0"/>
              <a:pPr/>
              <a:t>26</a:t>
            </a:fld>
            <a:endParaRPr lang="en-US"/>
          </a:p>
        </p:txBody>
      </p:sp>
      <p:sp>
        <p:nvSpPr>
          <p:cNvPr id="9" name="Oval 8">
            <a:extLst>
              <a:ext uri="{FF2B5EF4-FFF2-40B4-BE49-F238E27FC236}">
                <a16:creationId xmlns:a16="http://schemas.microsoft.com/office/drawing/2014/main" id="{7025D536-E33E-84A4-D1B0-48A6F2BE8A30}"/>
              </a:ext>
            </a:extLst>
          </p:cNvPr>
          <p:cNvSpPr/>
          <p:nvPr/>
        </p:nvSpPr>
        <p:spPr>
          <a:xfrm>
            <a:off x="603504" y="1430079"/>
            <a:ext cx="1297171" cy="1297171"/>
          </a:xfrm>
          <a:prstGeom prst="ellipse">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76BB6-1959-DE8C-EAFD-CAFE25947813}"/>
              </a:ext>
            </a:extLst>
          </p:cNvPr>
          <p:cNvSpPr txBox="1"/>
          <p:nvPr/>
        </p:nvSpPr>
        <p:spPr>
          <a:xfrm>
            <a:off x="2142607" y="1538368"/>
            <a:ext cx="1583832" cy="400110"/>
          </a:xfrm>
          <a:prstGeom prst="rect">
            <a:avLst/>
          </a:prstGeom>
          <a:noFill/>
        </p:spPr>
        <p:txBody>
          <a:bodyPr wrap="none" rtlCol="0">
            <a:spAutoFit/>
          </a:bodyPr>
          <a:lstStyle/>
          <a:p>
            <a:r>
              <a:rPr lang="en-US" sz="2000">
                <a:solidFill>
                  <a:schemeClr val="bg2">
                    <a:lumMod val="50000"/>
                  </a:schemeClr>
                </a:solidFill>
                <a:latin typeface="+mj-lt"/>
              </a:rPr>
              <a:t>LAB TABLES</a:t>
            </a:r>
          </a:p>
        </p:txBody>
      </p:sp>
      <p:sp>
        <p:nvSpPr>
          <p:cNvPr id="4" name="TextBox 3">
            <a:extLst>
              <a:ext uri="{FF2B5EF4-FFF2-40B4-BE49-F238E27FC236}">
                <a16:creationId xmlns:a16="http://schemas.microsoft.com/office/drawing/2014/main" id="{B928FF7C-EF13-67A6-B0A9-07C935564683}"/>
              </a:ext>
            </a:extLst>
          </p:cNvPr>
          <p:cNvSpPr txBox="1"/>
          <p:nvPr/>
        </p:nvSpPr>
        <p:spPr>
          <a:xfrm>
            <a:off x="2144900" y="2078664"/>
            <a:ext cx="4134729" cy="1200329"/>
          </a:xfrm>
          <a:prstGeom prst="rect">
            <a:avLst/>
          </a:prstGeom>
          <a:noFill/>
        </p:spPr>
        <p:txBody>
          <a:bodyPr wrap="square" rtlCol="0">
            <a:spAutoFit/>
          </a:bodyPr>
          <a:lstStyle/>
          <a:p>
            <a:r>
              <a:rPr lang="en-US">
                <a:latin typeface="+mj-lt"/>
              </a:rPr>
              <a:t>Explore many topics within Chemistry using Lab Table activities that bring Chemical Equation Balancing &amp; the Periodic Table to life! </a:t>
            </a:r>
          </a:p>
        </p:txBody>
      </p:sp>
      <p:cxnSp>
        <p:nvCxnSpPr>
          <p:cNvPr id="7" name="Straight Connector 6">
            <a:extLst>
              <a:ext uri="{FF2B5EF4-FFF2-40B4-BE49-F238E27FC236}">
                <a16:creationId xmlns:a16="http://schemas.microsoft.com/office/drawing/2014/main" id="{0D0FA14C-3ECE-F7D3-1405-2006014BB8B6}"/>
              </a:ext>
            </a:extLst>
          </p:cNvPr>
          <p:cNvCxnSpPr/>
          <p:nvPr/>
        </p:nvCxnSpPr>
        <p:spPr>
          <a:xfrm>
            <a:off x="2142607" y="1938478"/>
            <a:ext cx="3953392"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Graphic 5" descr="Test tubes with solid fill">
            <a:extLst>
              <a:ext uri="{FF2B5EF4-FFF2-40B4-BE49-F238E27FC236}">
                <a16:creationId xmlns:a16="http://schemas.microsoft.com/office/drawing/2014/main" id="{8B37F58F-783F-9FA6-252A-13583B367A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345" y="1696614"/>
            <a:ext cx="764100" cy="764100"/>
          </a:xfrm>
          <a:prstGeom prst="rect">
            <a:avLst/>
          </a:prstGeom>
        </p:spPr>
      </p:pic>
      <p:pic>
        <p:nvPicPr>
          <p:cNvPr id="10" name="Picture 9">
            <a:extLst>
              <a:ext uri="{FF2B5EF4-FFF2-40B4-BE49-F238E27FC236}">
                <a16:creationId xmlns:a16="http://schemas.microsoft.com/office/drawing/2014/main" id="{DCEEB095-B46C-EACF-E13D-EBB192784935}"/>
              </a:ext>
            </a:extLst>
          </p:cNvPr>
          <p:cNvPicPr>
            <a:picLocks noChangeAspect="1"/>
          </p:cNvPicPr>
          <p:nvPr/>
        </p:nvPicPr>
        <p:blipFill>
          <a:blip r:embed="rId5"/>
          <a:stretch>
            <a:fillRect/>
          </a:stretch>
        </p:blipFill>
        <p:spPr>
          <a:xfrm>
            <a:off x="6492279" y="585570"/>
            <a:ext cx="4389119" cy="2827423"/>
          </a:xfrm>
          <a:prstGeom prst="rect">
            <a:avLst/>
          </a:prstGeom>
          <a:ln w="28575">
            <a:solidFill>
              <a:srgbClr val="DC4405"/>
            </a:solidFill>
          </a:ln>
        </p:spPr>
      </p:pic>
      <p:pic>
        <p:nvPicPr>
          <p:cNvPr id="13" name="Picture 12">
            <a:extLst>
              <a:ext uri="{FF2B5EF4-FFF2-40B4-BE49-F238E27FC236}">
                <a16:creationId xmlns:a16="http://schemas.microsoft.com/office/drawing/2014/main" id="{6C8C3939-D3D3-881C-64C2-3DAADA04144C}"/>
              </a:ext>
            </a:extLst>
          </p:cNvPr>
          <p:cNvPicPr>
            <a:picLocks noChangeAspect="1"/>
          </p:cNvPicPr>
          <p:nvPr/>
        </p:nvPicPr>
        <p:blipFill>
          <a:blip r:embed="rId6"/>
          <a:stretch>
            <a:fillRect/>
          </a:stretch>
        </p:blipFill>
        <p:spPr>
          <a:xfrm>
            <a:off x="603504" y="3766629"/>
            <a:ext cx="4062640" cy="2445260"/>
          </a:xfrm>
          <a:prstGeom prst="rect">
            <a:avLst/>
          </a:prstGeom>
          <a:ln w="28575">
            <a:solidFill>
              <a:srgbClr val="DC4405"/>
            </a:solidFill>
          </a:ln>
        </p:spPr>
      </p:pic>
      <p:pic>
        <p:nvPicPr>
          <p:cNvPr id="16" name="Picture 15">
            <a:extLst>
              <a:ext uri="{FF2B5EF4-FFF2-40B4-BE49-F238E27FC236}">
                <a16:creationId xmlns:a16="http://schemas.microsoft.com/office/drawing/2014/main" id="{B430F751-A4E3-8A11-D8DD-C5E51B831452}"/>
              </a:ext>
            </a:extLst>
          </p:cNvPr>
          <p:cNvPicPr>
            <a:picLocks noChangeAspect="1"/>
          </p:cNvPicPr>
          <p:nvPr/>
        </p:nvPicPr>
        <p:blipFill>
          <a:blip r:embed="rId7"/>
          <a:stretch>
            <a:fillRect/>
          </a:stretch>
        </p:blipFill>
        <p:spPr>
          <a:xfrm>
            <a:off x="3928483" y="4248593"/>
            <a:ext cx="2721548" cy="1623380"/>
          </a:xfrm>
          <a:prstGeom prst="rect">
            <a:avLst/>
          </a:prstGeom>
          <a:ln w="28575">
            <a:solidFill>
              <a:srgbClr val="DC4405"/>
            </a:solidFill>
          </a:ln>
        </p:spPr>
      </p:pic>
      <p:pic>
        <p:nvPicPr>
          <p:cNvPr id="18" name="Picture 17">
            <a:extLst>
              <a:ext uri="{FF2B5EF4-FFF2-40B4-BE49-F238E27FC236}">
                <a16:creationId xmlns:a16="http://schemas.microsoft.com/office/drawing/2014/main" id="{35B07831-B973-7D75-6B0C-5AC355FD16F1}"/>
              </a:ext>
            </a:extLst>
          </p:cNvPr>
          <p:cNvPicPr>
            <a:picLocks noChangeAspect="1"/>
          </p:cNvPicPr>
          <p:nvPr/>
        </p:nvPicPr>
        <p:blipFill rotWithShape="1">
          <a:blip r:embed="rId8"/>
          <a:srcRect r="892"/>
          <a:stretch/>
        </p:blipFill>
        <p:spPr>
          <a:xfrm>
            <a:off x="7648031" y="3358220"/>
            <a:ext cx="4373660" cy="2617110"/>
          </a:xfrm>
          <a:prstGeom prst="rect">
            <a:avLst/>
          </a:prstGeom>
          <a:ln w="28575">
            <a:solidFill>
              <a:srgbClr val="DC4405"/>
            </a:solidFill>
          </a:ln>
        </p:spPr>
      </p:pic>
      <p:sp>
        <p:nvSpPr>
          <p:cNvPr id="21" name="Rectangle 20">
            <a:extLst>
              <a:ext uri="{FF2B5EF4-FFF2-40B4-BE49-F238E27FC236}">
                <a16:creationId xmlns:a16="http://schemas.microsoft.com/office/drawing/2014/main" id="{C300B24F-C990-C1C8-7C17-F558192A23DF}"/>
              </a:ext>
            </a:extLst>
          </p:cNvPr>
          <p:cNvSpPr/>
          <p:nvPr/>
        </p:nvSpPr>
        <p:spPr>
          <a:xfrm>
            <a:off x="7637395" y="3012662"/>
            <a:ext cx="4389120" cy="345558"/>
          </a:xfrm>
          <a:prstGeom prst="rect">
            <a:avLst/>
          </a:prstGeom>
          <a:solidFill>
            <a:srgbClr val="DC4405"/>
          </a:solid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mj-lt"/>
              </a:rPr>
              <a:t>Combustion</a:t>
            </a:r>
          </a:p>
        </p:txBody>
      </p:sp>
      <p:sp>
        <p:nvSpPr>
          <p:cNvPr id="22" name="Rectangle 21">
            <a:extLst>
              <a:ext uri="{FF2B5EF4-FFF2-40B4-BE49-F238E27FC236}">
                <a16:creationId xmlns:a16="http://schemas.microsoft.com/office/drawing/2014/main" id="{D81879F8-0C2F-3403-4110-CD6982E54C5C}"/>
              </a:ext>
            </a:extLst>
          </p:cNvPr>
          <p:cNvSpPr/>
          <p:nvPr/>
        </p:nvSpPr>
        <p:spPr>
          <a:xfrm>
            <a:off x="6492280" y="546655"/>
            <a:ext cx="4389120" cy="345558"/>
          </a:xfrm>
          <a:prstGeom prst="rect">
            <a:avLst/>
          </a:prstGeom>
          <a:solidFill>
            <a:srgbClr val="DC4405"/>
          </a:solid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mj-lt"/>
              </a:rPr>
              <a:t>Balancing Equations</a:t>
            </a:r>
          </a:p>
        </p:txBody>
      </p:sp>
      <p:sp>
        <p:nvSpPr>
          <p:cNvPr id="24" name="Rectangle 23">
            <a:extLst>
              <a:ext uri="{FF2B5EF4-FFF2-40B4-BE49-F238E27FC236}">
                <a16:creationId xmlns:a16="http://schemas.microsoft.com/office/drawing/2014/main" id="{A9A94D37-6C14-4181-F3E2-5DFDCCEC1D48}"/>
              </a:ext>
            </a:extLst>
          </p:cNvPr>
          <p:cNvSpPr/>
          <p:nvPr/>
        </p:nvSpPr>
        <p:spPr>
          <a:xfrm>
            <a:off x="603504" y="3565031"/>
            <a:ext cx="4062640" cy="343645"/>
          </a:xfrm>
          <a:prstGeom prst="rect">
            <a:avLst/>
          </a:prstGeom>
          <a:solidFill>
            <a:srgbClr val="DC4405"/>
          </a:solid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mj-lt"/>
              </a:rPr>
              <a:t>Atomic Structure</a:t>
            </a:r>
          </a:p>
        </p:txBody>
      </p:sp>
    </p:spTree>
    <p:extLst>
      <p:ext uri="{BB962C8B-B14F-4D97-AF65-F5344CB8AC3E}">
        <p14:creationId xmlns:p14="http://schemas.microsoft.com/office/powerpoint/2010/main" val="3247457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DC33-C2B6-E4DC-E281-6F433AF5159E}"/>
              </a:ext>
            </a:extLst>
          </p:cNvPr>
          <p:cNvSpPr>
            <a:spLocks noGrp="1"/>
          </p:cNvSpPr>
          <p:nvPr>
            <p:ph type="title"/>
          </p:nvPr>
        </p:nvSpPr>
        <p:spPr/>
        <p:txBody>
          <a:bodyPr>
            <a:normAutofit/>
          </a:bodyPr>
          <a:lstStyle/>
          <a:p>
            <a:r>
              <a:rPr lang="en-US" sz="3200"/>
              <a:t>EXPLORE CONTENT</a:t>
            </a:r>
          </a:p>
        </p:txBody>
      </p:sp>
      <p:sp>
        <p:nvSpPr>
          <p:cNvPr id="3" name="Slide Number Placeholder 2">
            <a:extLst>
              <a:ext uri="{FF2B5EF4-FFF2-40B4-BE49-F238E27FC236}">
                <a16:creationId xmlns:a16="http://schemas.microsoft.com/office/drawing/2014/main" id="{A14609C0-882E-31B1-8BAF-DCC2D20DE79D}"/>
              </a:ext>
            </a:extLst>
          </p:cNvPr>
          <p:cNvSpPr>
            <a:spLocks noGrp="1"/>
          </p:cNvSpPr>
          <p:nvPr>
            <p:ph type="sldNum" sz="quarter" idx="21"/>
          </p:nvPr>
        </p:nvSpPr>
        <p:spPr>
          <a:xfrm>
            <a:off x="5912370" y="6035525"/>
            <a:ext cx="367259" cy="365125"/>
          </a:xfrm>
        </p:spPr>
        <p:txBody>
          <a:bodyPr/>
          <a:lstStyle/>
          <a:p>
            <a:fld id="{282A3021-2E9D-4A45-A228-088E67FB350E}" type="slidenum">
              <a:rPr lang="en-US" smtClean="0"/>
              <a:pPr/>
              <a:t>27</a:t>
            </a:fld>
            <a:endParaRPr lang="en-US"/>
          </a:p>
        </p:txBody>
      </p:sp>
      <p:sp>
        <p:nvSpPr>
          <p:cNvPr id="9" name="Oval 8">
            <a:extLst>
              <a:ext uri="{FF2B5EF4-FFF2-40B4-BE49-F238E27FC236}">
                <a16:creationId xmlns:a16="http://schemas.microsoft.com/office/drawing/2014/main" id="{7025D536-E33E-84A4-D1B0-48A6F2BE8A30}"/>
              </a:ext>
            </a:extLst>
          </p:cNvPr>
          <p:cNvSpPr/>
          <p:nvPr/>
        </p:nvSpPr>
        <p:spPr>
          <a:xfrm>
            <a:off x="603504" y="1430079"/>
            <a:ext cx="1297171" cy="1297171"/>
          </a:xfrm>
          <a:prstGeom prst="ellipse">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76BB6-1959-DE8C-EAFD-CAFE25947813}"/>
              </a:ext>
            </a:extLst>
          </p:cNvPr>
          <p:cNvSpPr txBox="1"/>
          <p:nvPr/>
        </p:nvSpPr>
        <p:spPr>
          <a:xfrm>
            <a:off x="2142607" y="1538368"/>
            <a:ext cx="1758815" cy="400110"/>
          </a:xfrm>
          <a:prstGeom prst="rect">
            <a:avLst/>
          </a:prstGeom>
          <a:noFill/>
        </p:spPr>
        <p:txBody>
          <a:bodyPr wrap="none" rtlCol="0">
            <a:spAutoFit/>
          </a:bodyPr>
          <a:lstStyle/>
          <a:p>
            <a:r>
              <a:rPr lang="en-US" sz="2000">
                <a:solidFill>
                  <a:schemeClr val="bg2">
                    <a:lumMod val="50000"/>
                  </a:schemeClr>
                </a:solidFill>
                <a:latin typeface="+mj-lt"/>
              </a:rPr>
              <a:t>3D PRINTING</a:t>
            </a:r>
          </a:p>
        </p:txBody>
      </p:sp>
      <p:sp>
        <p:nvSpPr>
          <p:cNvPr id="4" name="TextBox 3">
            <a:extLst>
              <a:ext uri="{FF2B5EF4-FFF2-40B4-BE49-F238E27FC236}">
                <a16:creationId xmlns:a16="http://schemas.microsoft.com/office/drawing/2014/main" id="{B928FF7C-EF13-67A6-B0A9-07C935564683}"/>
              </a:ext>
            </a:extLst>
          </p:cNvPr>
          <p:cNvSpPr txBox="1"/>
          <p:nvPr/>
        </p:nvSpPr>
        <p:spPr>
          <a:xfrm>
            <a:off x="2144900" y="2078664"/>
            <a:ext cx="3951099" cy="2585323"/>
          </a:xfrm>
          <a:prstGeom prst="rect">
            <a:avLst/>
          </a:prstGeom>
          <a:noFill/>
        </p:spPr>
        <p:txBody>
          <a:bodyPr wrap="square" rtlCol="0">
            <a:spAutoFit/>
          </a:bodyPr>
          <a:lstStyle/>
          <a:p>
            <a:r>
              <a:rPr lang="en-US">
                <a:latin typeface="+mj-lt"/>
              </a:rPr>
              <a:t>Make your 3D learning world come alive with these 3D printable models.</a:t>
            </a:r>
          </a:p>
          <a:p>
            <a:endParaRPr lang="en-US">
              <a:latin typeface="+mj-lt"/>
            </a:endParaRPr>
          </a:p>
          <a:p>
            <a:r>
              <a:rPr lang="en-US">
                <a:latin typeface="+mj-lt"/>
              </a:rPr>
              <a:t>Create real life versions of over 60 make-it-yourself projects, ranging from a tapeworm to a turbine engine to human body parts!</a:t>
            </a:r>
          </a:p>
          <a:p>
            <a:endParaRPr lang="en-US">
              <a:latin typeface="+mj-lt"/>
            </a:endParaRPr>
          </a:p>
        </p:txBody>
      </p:sp>
      <p:cxnSp>
        <p:nvCxnSpPr>
          <p:cNvPr id="7" name="Straight Connector 6">
            <a:extLst>
              <a:ext uri="{FF2B5EF4-FFF2-40B4-BE49-F238E27FC236}">
                <a16:creationId xmlns:a16="http://schemas.microsoft.com/office/drawing/2014/main" id="{0D0FA14C-3ECE-F7D3-1405-2006014BB8B6}"/>
              </a:ext>
            </a:extLst>
          </p:cNvPr>
          <p:cNvCxnSpPr/>
          <p:nvPr/>
        </p:nvCxnSpPr>
        <p:spPr>
          <a:xfrm>
            <a:off x="2142607" y="1938478"/>
            <a:ext cx="3953392"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Cube with solid fill">
            <a:extLst>
              <a:ext uri="{FF2B5EF4-FFF2-40B4-BE49-F238E27FC236}">
                <a16:creationId xmlns:a16="http://schemas.microsoft.com/office/drawing/2014/main" id="{291B2966-EB58-08F9-2943-84A49C305E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341" y="1639916"/>
            <a:ext cx="877495" cy="877495"/>
          </a:xfrm>
          <a:prstGeom prst="rect">
            <a:avLst/>
          </a:prstGeom>
        </p:spPr>
      </p:pic>
      <p:pic>
        <p:nvPicPr>
          <p:cNvPr id="8" name="Picture 7">
            <a:extLst>
              <a:ext uri="{FF2B5EF4-FFF2-40B4-BE49-F238E27FC236}">
                <a16:creationId xmlns:a16="http://schemas.microsoft.com/office/drawing/2014/main" id="{80F69DC1-060C-6CFE-422B-396DD678B1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4436" b="75342" l="27746" r="69216"/>
                    </a14:imgEffect>
                  </a14:imgLayer>
                </a14:imgProps>
              </a:ext>
            </a:extLst>
          </a:blip>
          <a:srcRect l="22562" t="40573" r="25600" b="20795"/>
          <a:stretch/>
        </p:blipFill>
        <p:spPr>
          <a:xfrm>
            <a:off x="6337931" y="85927"/>
            <a:ext cx="3364344" cy="3343075"/>
          </a:xfrm>
          <a:prstGeom prst="rect">
            <a:avLst/>
          </a:prstGeom>
        </p:spPr>
      </p:pic>
      <p:pic>
        <p:nvPicPr>
          <p:cNvPr id="11" name="Picture 10">
            <a:extLst>
              <a:ext uri="{FF2B5EF4-FFF2-40B4-BE49-F238E27FC236}">
                <a16:creationId xmlns:a16="http://schemas.microsoft.com/office/drawing/2014/main" id="{7FBA74E4-0D4C-2E28-3E6C-B88960FC3BC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4567" b="72486" l="29834" r="68191"/>
                    </a14:imgEffect>
                  </a14:imgLayer>
                </a14:imgProps>
              </a:ext>
            </a:extLst>
          </a:blip>
          <a:srcRect l="25040" t="41077" r="27014" b="24024"/>
          <a:stretch/>
        </p:blipFill>
        <p:spPr>
          <a:xfrm>
            <a:off x="8649451" y="85926"/>
            <a:ext cx="3444707" cy="3343074"/>
          </a:xfrm>
          <a:prstGeom prst="rect">
            <a:avLst/>
          </a:prstGeom>
        </p:spPr>
      </p:pic>
      <p:pic>
        <p:nvPicPr>
          <p:cNvPr id="14" name="Picture 13">
            <a:extLst>
              <a:ext uri="{FF2B5EF4-FFF2-40B4-BE49-F238E27FC236}">
                <a16:creationId xmlns:a16="http://schemas.microsoft.com/office/drawing/2014/main" id="{313056B3-7EE2-AC18-84F2-8F58F64C6D8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830" b="58482" l="39286" r="67758">
                        <a14:foregroundMark x1="53604" y1="57540" x2="59325" y2="57143"/>
                        <a14:foregroundMark x1="57540" y1="56746" x2="56118" y2="58482"/>
                      </a14:backgroundRemoval>
                    </a14:imgEffect>
                  </a14:imgLayer>
                </a14:imgProps>
              </a:ext>
            </a:extLst>
          </a:blip>
          <a:srcRect l="35726" t="34238" r="28646" b="39829"/>
          <a:stretch/>
        </p:blipFill>
        <p:spPr>
          <a:xfrm>
            <a:off x="6442542" y="2827729"/>
            <a:ext cx="3305316" cy="3207796"/>
          </a:xfrm>
          <a:prstGeom prst="rect">
            <a:avLst/>
          </a:prstGeom>
        </p:spPr>
      </p:pic>
      <p:pic>
        <p:nvPicPr>
          <p:cNvPr id="15" name="Picture 14">
            <a:extLst>
              <a:ext uri="{FF2B5EF4-FFF2-40B4-BE49-F238E27FC236}">
                <a16:creationId xmlns:a16="http://schemas.microsoft.com/office/drawing/2014/main" id="{B8DF9253-992C-B8F6-E637-8413CF22F71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713" b="62054" l="32672" r="70668">
                        <a14:foregroundMark x1="41567" y1="61235" x2="51488" y2="62054"/>
                        <a14:foregroundMark x1="51488" y1="62054" x2="55357" y2="61607"/>
                      </a14:backgroundRemoval>
                    </a14:imgEffect>
                  </a14:imgLayer>
                </a14:imgProps>
              </a:ext>
            </a:extLst>
          </a:blip>
          <a:srcRect l="27932" t="29267" r="24554" b="36150"/>
          <a:stretch/>
        </p:blipFill>
        <p:spPr>
          <a:xfrm>
            <a:off x="8834425" y="2827729"/>
            <a:ext cx="3305316" cy="3207796"/>
          </a:xfrm>
          <a:prstGeom prst="rect">
            <a:avLst/>
          </a:prstGeom>
        </p:spPr>
      </p:pic>
    </p:spTree>
    <p:extLst>
      <p:ext uri="{BB962C8B-B14F-4D97-AF65-F5344CB8AC3E}">
        <p14:creationId xmlns:p14="http://schemas.microsoft.com/office/powerpoint/2010/main" val="3615555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FBB-CBCE-6DD7-D17B-8A84349603FC}"/>
              </a:ext>
            </a:extLst>
          </p:cNvPr>
          <p:cNvSpPr>
            <a:spLocks noGrp="1"/>
          </p:cNvSpPr>
          <p:nvPr>
            <p:ph type="title"/>
          </p:nvPr>
        </p:nvSpPr>
        <p:spPr/>
        <p:txBody>
          <a:bodyPr>
            <a:normAutofit/>
          </a:bodyPr>
          <a:lstStyle/>
          <a:p>
            <a:r>
              <a:rPr lang="en-US" sz="3200"/>
              <a:t>EXPLORE CONTENT – SUPPLEMENTAL TEXT</a:t>
            </a:r>
          </a:p>
        </p:txBody>
      </p:sp>
      <p:sp>
        <p:nvSpPr>
          <p:cNvPr id="3" name="Slide Number Placeholder 2">
            <a:extLst>
              <a:ext uri="{FF2B5EF4-FFF2-40B4-BE49-F238E27FC236}">
                <a16:creationId xmlns:a16="http://schemas.microsoft.com/office/drawing/2014/main" id="{3326C57D-6E0F-83CC-B2CA-5775F2D10107}"/>
              </a:ext>
            </a:extLst>
          </p:cNvPr>
          <p:cNvSpPr>
            <a:spLocks noGrp="1"/>
          </p:cNvSpPr>
          <p:nvPr>
            <p:ph type="sldNum" sz="quarter" idx="21"/>
          </p:nvPr>
        </p:nvSpPr>
        <p:spPr>
          <a:xfrm>
            <a:off x="5912370" y="6124483"/>
            <a:ext cx="367259" cy="365125"/>
          </a:xfrm>
        </p:spPr>
        <p:txBody>
          <a:bodyPr/>
          <a:lstStyle/>
          <a:p>
            <a:fld id="{282A3021-2E9D-4A45-A228-088E67FB350E}" type="slidenum">
              <a:rPr lang="en-US" smtClean="0"/>
              <a:pPr/>
              <a:t>28</a:t>
            </a:fld>
            <a:endParaRPr lang="en-US"/>
          </a:p>
        </p:txBody>
      </p:sp>
      <p:pic>
        <p:nvPicPr>
          <p:cNvPr id="8" name="Picture 7">
            <a:extLst>
              <a:ext uri="{FF2B5EF4-FFF2-40B4-BE49-F238E27FC236}">
                <a16:creationId xmlns:a16="http://schemas.microsoft.com/office/drawing/2014/main" id="{B8950E62-4918-411B-2334-CC0FCB9388D7}"/>
              </a:ext>
            </a:extLst>
          </p:cNvPr>
          <p:cNvPicPr>
            <a:picLocks noChangeAspect="1"/>
          </p:cNvPicPr>
          <p:nvPr/>
        </p:nvPicPr>
        <p:blipFill>
          <a:blip r:embed="rId4"/>
          <a:stretch>
            <a:fillRect/>
          </a:stretch>
        </p:blipFill>
        <p:spPr>
          <a:xfrm>
            <a:off x="603504" y="1244326"/>
            <a:ext cx="5858055" cy="4505790"/>
          </a:xfrm>
          <a:prstGeom prst="rect">
            <a:avLst/>
          </a:prstGeom>
          <a:ln w="28575">
            <a:solidFill>
              <a:srgbClr val="0085CA"/>
            </a:solidFill>
          </a:ln>
        </p:spPr>
      </p:pic>
      <p:pic>
        <p:nvPicPr>
          <p:cNvPr id="5" name="Picture 4">
            <a:extLst>
              <a:ext uri="{FF2B5EF4-FFF2-40B4-BE49-F238E27FC236}">
                <a16:creationId xmlns:a16="http://schemas.microsoft.com/office/drawing/2014/main" id="{E828C8CE-F480-34F9-A0D4-C231B49165B5}"/>
              </a:ext>
            </a:extLst>
          </p:cNvPr>
          <p:cNvPicPr>
            <a:picLocks noChangeAspect="1"/>
          </p:cNvPicPr>
          <p:nvPr/>
        </p:nvPicPr>
        <p:blipFill>
          <a:blip r:embed="rId5"/>
          <a:stretch>
            <a:fillRect/>
          </a:stretch>
        </p:blipFill>
        <p:spPr>
          <a:xfrm>
            <a:off x="4286058" y="987552"/>
            <a:ext cx="3252624" cy="5019338"/>
          </a:xfrm>
          <a:prstGeom prst="rect">
            <a:avLst/>
          </a:prstGeom>
          <a:ln w="28575">
            <a:solidFill>
              <a:srgbClr val="0085CA"/>
            </a:solidFill>
          </a:ln>
        </p:spPr>
      </p:pic>
      <p:sp>
        <p:nvSpPr>
          <p:cNvPr id="9" name="TextBox 8">
            <a:extLst>
              <a:ext uri="{FF2B5EF4-FFF2-40B4-BE49-F238E27FC236}">
                <a16:creationId xmlns:a16="http://schemas.microsoft.com/office/drawing/2014/main" id="{C800245C-268A-83EE-4EE5-2E7C066ACFBC}"/>
              </a:ext>
            </a:extLst>
          </p:cNvPr>
          <p:cNvSpPr txBox="1"/>
          <p:nvPr/>
        </p:nvSpPr>
        <p:spPr>
          <a:xfrm>
            <a:off x="7833643" y="1466018"/>
            <a:ext cx="3982908" cy="400110"/>
          </a:xfrm>
          <a:prstGeom prst="rect">
            <a:avLst/>
          </a:prstGeom>
          <a:solidFill>
            <a:srgbClr val="0085CA"/>
          </a:solidFill>
        </p:spPr>
        <p:txBody>
          <a:bodyPr wrap="square" rtlCol="0">
            <a:spAutoFit/>
          </a:bodyPr>
          <a:lstStyle/>
          <a:p>
            <a:r>
              <a:rPr lang="en-US" sz="2000" b="1">
                <a:solidFill>
                  <a:schemeClr val="bg1"/>
                </a:solidFill>
                <a:latin typeface="+mj-lt"/>
              </a:rPr>
              <a:t>Paired Reference Content</a:t>
            </a:r>
          </a:p>
        </p:txBody>
      </p:sp>
      <p:sp>
        <p:nvSpPr>
          <p:cNvPr id="10" name="TextBox 9">
            <a:extLst>
              <a:ext uri="{FF2B5EF4-FFF2-40B4-BE49-F238E27FC236}">
                <a16:creationId xmlns:a16="http://schemas.microsoft.com/office/drawing/2014/main" id="{9A08E12E-5B9A-6C07-9F72-4B196F8EC994}"/>
              </a:ext>
            </a:extLst>
          </p:cNvPr>
          <p:cNvSpPr txBox="1"/>
          <p:nvPr/>
        </p:nvSpPr>
        <p:spPr>
          <a:xfrm>
            <a:off x="7833642" y="1850066"/>
            <a:ext cx="3982907" cy="2308324"/>
          </a:xfrm>
          <a:prstGeom prst="rect">
            <a:avLst/>
          </a:prstGeom>
          <a:noFill/>
        </p:spPr>
        <p:txBody>
          <a:bodyPr wrap="square" rtlCol="0">
            <a:spAutoFit/>
          </a:bodyPr>
          <a:lstStyle/>
          <a:p>
            <a:r>
              <a:rPr lang="en-US">
                <a:latin typeface="+mj-lt"/>
              </a:rPr>
              <a:t>In addition to the on-slide content, each slide is paired with a specific piece of reference content. This content changes based on the focus of the current slide and reinforces the concepts being taught.  </a:t>
            </a:r>
          </a:p>
          <a:p>
            <a:endParaRPr lang="en-US">
              <a:latin typeface="+mj-lt"/>
            </a:endParaRPr>
          </a:p>
        </p:txBody>
      </p:sp>
      <p:sp>
        <p:nvSpPr>
          <p:cNvPr id="13" name="Rectangle 12">
            <a:extLst>
              <a:ext uri="{FF2B5EF4-FFF2-40B4-BE49-F238E27FC236}">
                <a16:creationId xmlns:a16="http://schemas.microsoft.com/office/drawing/2014/main" id="{81C5C82E-1CF0-3A40-3ED3-EC9FD1524F6D}"/>
              </a:ext>
            </a:extLst>
          </p:cNvPr>
          <p:cNvSpPr/>
          <p:nvPr/>
        </p:nvSpPr>
        <p:spPr>
          <a:xfrm>
            <a:off x="697636" y="5320295"/>
            <a:ext cx="1775637"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45744"/>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normAutofit/>
          </a:bodyPr>
          <a:lstStyle/>
          <a:p>
            <a:r>
              <a:rPr lang="en-US" sz="3200">
                <a:latin typeface="Open Sans" panose="020B0606030504020204" pitchFamily="34" charset="0"/>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4"/>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TEXT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5"/>
          <a:stretch>
            <a:fillRect/>
          </a:stretch>
        </p:blipFill>
        <p:spPr>
          <a:xfrm>
            <a:off x="736271" y="4090974"/>
            <a:ext cx="628953" cy="617517"/>
          </a:xfrm>
          <a:prstGeom prst="rect">
            <a:avLst/>
          </a:prstGeom>
        </p:spPr>
      </p:pic>
      <p:grpSp>
        <p:nvGrpSpPr>
          <p:cNvPr id="23" name="Group 22">
            <a:extLst>
              <a:ext uri="{FF2B5EF4-FFF2-40B4-BE49-F238E27FC236}">
                <a16:creationId xmlns:a16="http://schemas.microsoft.com/office/drawing/2014/main" id="{796255A7-252A-9465-71AC-D6E1ED0A833B}"/>
              </a:ext>
            </a:extLst>
          </p:cNvPr>
          <p:cNvGrpSpPr/>
          <p:nvPr/>
        </p:nvGrpSpPr>
        <p:grpSpPr>
          <a:xfrm>
            <a:off x="603504" y="4983582"/>
            <a:ext cx="3108742" cy="977900"/>
            <a:chOff x="664099" y="3256269"/>
            <a:chExt cx="3108742" cy="977900"/>
          </a:xfrm>
        </p:grpSpPr>
        <p:sp>
          <p:nvSpPr>
            <p:cNvPr id="25" name="Rectangle 24">
              <a:extLst>
                <a:ext uri="{FF2B5EF4-FFF2-40B4-BE49-F238E27FC236}">
                  <a16:creationId xmlns:a16="http://schemas.microsoft.com/office/drawing/2014/main" id="{0180B357-59F6-2A82-C50F-9B3F13EC9696}"/>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LISTEN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Hear text read aloud, and download as an MP3</a:t>
              </a:r>
            </a:p>
          </p:txBody>
        </p:sp>
        <p:cxnSp>
          <p:nvCxnSpPr>
            <p:cNvPr id="26" name="Straight Connector 25">
              <a:extLst>
                <a:ext uri="{FF2B5EF4-FFF2-40B4-BE49-F238E27FC236}">
                  <a16:creationId xmlns:a16="http://schemas.microsoft.com/office/drawing/2014/main" id="{4B2A57D2-8A35-8874-BDBF-3689E8777E74}"/>
                </a:ext>
              </a:extLst>
            </p:cNvPr>
            <p:cNvCxnSpPr>
              <a:cxnSpLocks/>
            </p:cNvCxnSpPr>
            <p:nvPr/>
          </p:nvCxnSpPr>
          <p:spPr>
            <a:xfrm>
              <a:off x="1490893" y="3539256"/>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 name="Picture 11" descr="Icon&#10;&#10;Description automatically generated">
            <a:extLst>
              <a:ext uri="{FF2B5EF4-FFF2-40B4-BE49-F238E27FC236}">
                <a16:creationId xmlns:a16="http://schemas.microsoft.com/office/drawing/2014/main" id="{79104428-08A2-BD5F-C32A-62DA14006406}"/>
              </a:ext>
            </a:extLst>
          </p:cNvPr>
          <p:cNvPicPr>
            <a:picLocks noChangeAspect="1"/>
          </p:cNvPicPr>
          <p:nvPr/>
        </p:nvPicPr>
        <p:blipFill>
          <a:blip r:embed="rId6"/>
          <a:stretch>
            <a:fillRect/>
          </a:stretch>
        </p:blipFill>
        <p:spPr>
          <a:xfrm>
            <a:off x="663425" y="4983582"/>
            <a:ext cx="663979" cy="676275"/>
          </a:xfrm>
          <a:prstGeom prst="rect">
            <a:avLst/>
          </a:prstGeom>
        </p:spPr>
      </p:pic>
      <p:pic>
        <p:nvPicPr>
          <p:cNvPr id="2" name="Picture 1" descr="Graphical user interface, text, application, email&#10;&#10;Description automatically generated">
            <a:extLst>
              <a:ext uri="{FF2B5EF4-FFF2-40B4-BE49-F238E27FC236}">
                <a16:creationId xmlns:a16="http://schemas.microsoft.com/office/drawing/2014/main" id="{57EAB980-3457-DA10-A65D-A36A1AD1B59E}"/>
              </a:ext>
            </a:extLst>
          </p:cNvPr>
          <p:cNvPicPr>
            <a:picLocks noChangeAspect="1"/>
          </p:cNvPicPr>
          <p:nvPr/>
        </p:nvPicPr>
        <p:blipFill rotWithShape="1">
          <a:blip r:embed="rId7"/>
          <a:srcRect l="44543" t="54705" r="35411" b="36630"/>
          <a:stretch/>
        </p:blipFill>
        <p:spPr>
          <a:xfrm>
            <a:off x="7706464" y="3599616"/>
            <a:ext cx="1159863" cy="266328"/>
          </a:xfrm>
          <a:prstGeom prst="rect">
            <a:avLst/>
          </a:prstGeom>
        </p:spPr>
      </p:pic>
      <p:pic>
        <p:nvPicPr>
          <p:cNvPr id="4" name="Picture 3">
            <a:extLst>
              <a:ext uri="{FF2B5EF4-FFF2-40B4-BE49-F238E27FC236}">
                <a16:creationId xmlns:a16="http://schemas.microsoft.com/office/drawing/2014/main" id="{18101FC1-8E14-B1FB-08C9-F02C9684FE16}"/>
              </a:ext>
            </a:extLst>
          </p:cNvPr>
          <p:cNvPicPr>
            <a:picLocks noChangeAspect="1"/>
          </p:cNvPicPr>
          <p:nvPr/>
        </p:nvPicPr>
        <p:blipFill>
          <a:blip r:embed="rId8"/>
          <a:stretch>
            <a:fillRect/>
          </a:stretch>
        </p:blipFill>
        <p:spPr>
          <a:xfrm>
            <a:off x="4839917" y="1176105"/>
            <a:ext cx="5858055" cy="4505790"/>
          </a:xfrm>
          <a:prstGeom prst="rect">
            <a:avLst/>
          </a:prstGeom>
          <a:ln w="28575">
            <a:solidFill>
              <a:srgbClr val="0085CA"/>
            </a:solidFill>
          </a:ln>
        </p:spPr>
      </p:pic>
      <p:pic>
        <p:nvPicPr>
          <p:cNvPr id="5" name="Picture 4">
            <a:extLst>
              <a:ext uri="{FF2B5EF4-FFF2-40B4-BE49-F238E27FC236}">
                <a16:creationId xmlns:a16="http://schemas.microsoft.com/office/drawing/2014/main" id="{E0AB4582-735B-01EC-E869-5D0FA5885F62}"/>
              </a:ext>
            </a:extLst>
          </p:cNvPr>
          <p:cNvPicPr>
            <a:picLocks noChangeAspect="1"/>
          </p:cNvPicPr>
          <p:nvPr/>
        </p:nvPicPr>
        <p:blipFill>
          <a:blip r:embed="rId9"/>
          <a:stretch>
            <a:fillRect/>
          </a:stretch>
        </p:blipFill>
        <p:spPr>
          <a:xfrm>
            <a:off x="8522471" y="919331"/>
            <a:ext cx="3252624" cy="5019338"/>
          </a:xfrm>
          <a:prstGeom prst="rect">
            <a:avLst/>
          </a:prstGeom>
          <a:ln w="28575">
            <a:solidFill>
              <a:srgbClr val="0085CA"/>
            </a:solidFill>
          </a:ln>
        </p:spPr>
      </p:pic>
      <p:pic>
        <p:nvPicPr>
          <p:cNvPr id="9" name="Picture 8">
            <a:extLst>
              <a:ext uri="{FF2B5EF4-FFF2-40B4-BE49-F238E27FC236}">
                <a16:creationId xmlns:a16="http://schemas.microsoft.com/office/drawing/2014/main" id="{9B306A17-A455-7E33-1B4F-CE5120AE4C5E}"/>
              </a:ext>
            </a:extLst>
          </p:cNvPr>
          <p:cNvPicPr>
            <a:picLocks noChangeAspect="1"/>
          </p:cNvPicPr>
          <p:nvPr/>
        </p:nvPicPr>
        <p:blipFill rotWithShape="1">
          <a:blip r:embed="rId9"/>
          <a:srcRect l="5924" t="10562" r="37801" b="81105"/>
          <a:stretch/>
        </p:blipFill>
        <p:spPr>
          <a:xfrm>
            <a:off x="7458530" y="1354067"/>
            <a:ext cx="3041314" cy="694944"/>
          </a:xfrm>
          <a:prstGeom prst="rect">
            <a:avLst/>
          </a:prstGeom>
          <a:ln w="28575">
            <a:solidFill>
              <a:srgbClr val="0085CA"/>
            </a:solidFill>
          </a:ln>
        </p:spPr>
      </p:pic>
    </p:spTree>
    <p:extLst>
      <p:ext uri="{BB962C8B-B14F-4D97-AF65-F5344CB8AC3E}">
        <p14:creationId xmlns:p14="http://schemas.microsoft.com/office/powerpoint/2010/main" val="660583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8F85-91B8-637F-4679-9DC28CDC6B06}"/>
              </a:ext>
            </a:extLst>
          </p:cNvPr>
          <p:cNvSpPr>
            <a:spLocks noGrp="1"/>
          </p:cNvSpPr>
          <p:nvPr>
            <p:ph type="title"/>
          </p:nvPr>
        </p:nvSpPr>
        <p:spPr/>
        <p:txBody>
          <a:bodyPr>
            <a:normAutofit/>
          </a:bodyPr>
          <a:lstStyle/>
          <a:p>
            <a:r>
              <a:rPr lang="en-US" sz="3200"/>
              <a:t>ACCESS ANYWHERE</a:t>
            </a:r>
          </a:p>
        </p:txBody>
      </p:sp>
      <p:sp>
        <p:nvSpPr>
          <p:cNvPr id="3" name="Slide Number Placeholder 2">
            <a:extLst>
              <a:ext uri="{FF2B5EF4-FFF2-40B4-BE49-F238E27FC236}">
                <a16:creationId xmlns:a16="http://schemas.microsoft.com/office/drawing/2014/main" id="{18513FBC-4D35-C75C-AD7F-97EFD70F1E6A}"/>
              </a:ext>
            </a:extLst>
          </p:cNvPr>
          <p:cNvSpPr>
            <a:spLocks noGrp="1"/>
          </p:cNvSpPr>
          <p:nvPr>
            <p:ph type="sldNum" sz="quarter" idx="21"/>
          </p:nvPr>
        </p:nvSpPr>
        <p:spPr/>
        <p:txBody>
          <a:bodyPr/>
          <a:lstStyle/>
          <a:p>
            <a:fld id="{282A3021-2E9D-4A45-A228-088E67FB350E}" type="slidenum">
              <a:rPr lang="en-US" smtClean="0"/>
              <a:pPr/>
              <a:t>3</a:t>
            </a:fld>
            <a:endParaRPr lang="en-US"/>
          </a:p>
        </p:txBody>
      </p:sp>
      <p:sp>
        <p:nvSpPr>
          <p:cNvPr id="12" name="Rectangle 11">
            <a:extLst>
              <a:ext uri="{FF2B5EF4-FFF2-40B4-BE49-F238E27FC236}">
                <a16:creationId xmlns:a16="http://schemas.microsoft.com/office/drawing/2014/main" id="{65BB9714-8A4D-73D1-593F-FD34F4557447}"/>
              </a:ext>
            </a:extLst>
          </p:cNvPr>
          <p:cNvSpPr/>
          <p:nvPr/>
        </p:nvSpPr>
        <p:spPr>
          <a:xfrm>
            <a:off x="4942389" y="0"/>
            <a:ext cx="7249611" cy="6858000"/>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E71D1B-7B40-4BCA-23EB-13696A5013A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14" name="TextBox 13">
            <a:extLst>
              <a:ext uri="{FF2B5EF4-FFF2-40B4-BE49-F238E27FC236}">
                <a16:creationId xmlns:a16="http://schemas.microsoft.com/office/drawing/2014/main" id="{8A9BB72B-C337-6B37-6617-B96BB7CDADD7}"/>
              </a:ext>
            </a:extLst>
          </p:cNvPr>
          <p:cNvSpPr txBox="1"/>
          <p:nvPr/>
        </p:nvSpPr>
        <p:spPr>
          <a:xfrm>
            <a:off x="729203" y="4872254"/>
            <a:ext cx="421318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a:ln>
                  <a:noFill/>
                </a:ln>
                <a:solidFill>
                  <a:srgbClr val="FFFFFF"/>
                </a:solidFill>
                <a:effectLst/>
                <a:uLnTx/>
                <a:uFillTx/>
                <a:latin typeface="Open Sans" panose="020B0606030504020204" pitchFamily="34" charset="0"/>
                <a:ea typeface="+mn-ea"/>
                <a:cs typeface="+mn-cs"/>
              </a:rPr>
              <a:t>WWW.LIBRARYRESOURCESURL.EDU</a:t>
            </a:r>
          </a:p>
        </p:txBody>
      </p:sp>
      <p:sp>
        <p:nvSpPr>
          <p:cNvPr id="15" name="Content Placeholder 26">
            <a:extLst>
              <a:ext uri="{FF2B5EF4-FFF2-40B4-BE49-F238E27FC236}">
                <a16:creationId xmlns:a16="http://schemas.microsoft.com/office/drawing/2014/main" id="{77AF88DD-0645-4075-117C-418FC4AFD1C4}"/>
              </a:ext>
            </a:extLst>
          </p:cNvPr>
          <p:cNvSpPr txBox="1">
            <a:spLocks/>
          </p:cNvSpPr>
          <p:nvPr/>
        </p:nvSpPr>
        <p:spPr>
          <a:xfrm>
            <a:off x="1238106" y="1397186"/>
            <a:ext cx="3704283" cy="3139913"/>
          </a:xfrm>
          <a:prstGeom prst="rect">
            <a:avLst/>
          </a:prstGeom>
        </p:spPr>
        <p:txBody>
          <a:bodyPr>
            <a:normAutofit/>
          </a:bodyPr>
          <a:lst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3700"/>
              </a:spcAft>
              <a:buFont typeface="Arial" charset="0"/>
              <a:buNone/>
            </a:pPr>
            <a:r>
              <a:rPr lang="en-US">
                <a:solidFill>
                  <a:schemeClr val="tx1"/>
                </a:solidFill>
                <a:latin typeface="Open Sans" panose="020B0606030504020204" pitchFamily="34" charset="0"/>
              </a:rPr>
              <a:t>Anytime</a:t>
            </a:r>
          </a:p>
          <a:p>
            <a:pPr marL="0" indent="0">
              <a:lnSpc>
                <a:spcPct val="100000"/>
              </a:lnSpc>
              <a:spcBef>
                <a:spcPts val="0"/>
              </a:spcBef>
              <a:spcAft>
                <a:spcPts val="3700"/>
              </a:spcAft>
              <a:buFont typeface="Arial" charset="0"/>
              <a:buNone/>
            </a:pPr>
            <a:r>
              <a:rPr lang="en-US">
                <a:solidFill>
                  <a:schemeClr val="tx1"/>
                </a:solidFill>
                <a:latin typeface="Open Sans" panose="020B0606030504020204" pitchFamily="34" charset="0"/>
              </a:rPr>
              <a:t>Anywhere</a:t>
            </a:r>
          </a:p>
          <a:p>
            <a:pPr marL="0" indent="0">
              <a:lnSpc>
                <a:spcPct val="100000"/>
              </a:lnSpc>
              <a:spcBef>
                <a:spcPts val="0"/>
              </a:spcBef>
              <a:spcAft>
                <a:spcPts val="3700"/>
              </a:spcAft>
              <a:buFont typeface="Arial" charset="0"/>
              <a:buNone/>
            </a:pPr>
            <a:r>
              <a:rPr lang="en-US">
                <a:solidFill>
                  <a:schemeClr val="tx1"/>
                </a:solidFill>
                <a:latin typeface="Open Sans" panose="020B0606030504020204" pitchFamily="34" charset="0"/>
              </a:rPr>
              <a:t>Any Device</a:t>
            </a:r>
          </a:p>
          <a:p>
            <a:pPr marL="0" indent="0">
              <a:lnSpc>
                <a:spcPct val="100000"/>
              </a:lnSpc>
              <a:spcBef>
                <a:spcPts val="0"/>
              </a:spcBef>
              <a:spcAft>
                <a:spcPts val="3700"/>
              </a:spcAft>
              <a:buFont typeface="Arial" charset="0"/>
              <a:buNone/>
            </a:pPr>
            <a:r>
              <a:rPr lang="en-US">
                <a:solidFill>
                  <a:schemeClr val="tx1"/>
                </a:solidFill>
                <a:latin typeface="Open Sans" panose="020B0606030504020204" pitchFamily="34" charset="0"/>
              </a:rPr>
              <a:t>Without Ads or Paywalls</a:t>
            </a:r>
          </a:p>
        </p:txBody>
      </p:sp>
      <p:pic>
        <p:nvPicPr>
          <p:cNvPr id="16" name="Graphic 15" descr="Clock">
            <a:extLst>
              <a:ext uri="{FF2B5EF4-FFF2-40B4-BE49-F238E27FC236}">
                <a16:creationId xmlns:a16="http://schemas.microsoft.com/office/drawing/2014/main" id="{BA2CAE51-CF79-5676-5984-B892790A3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654" y="1307824"/>
            <a:ext cx="611453" cy="611453"/>
          </a:xfrm>
          <a:prstGeom prst="rect">
            <a:avLst/>
          </a:prstGeom>
        </p:spPr>
      </p:pic>
      <p:pic>
        <p:nvPicPr>
          <p:cNvPr id="17" name="Graphic 16" descr="Earth globe Americas">
            <a:extLst>
              <a:ext uri="{FF2B5EF4-FFF2-40B4-BE49-F238E27FC236}">
                <a16:creationId xmlns:a16="http://schemas.microsoft.com/office/drawing/2014/main" id="{FF8FEE3D-77F1-DA6D-66E9-C9B8AFD55E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653" y="2049312"/>
            <a:ext cx="611453" cy="611453"/>
          </a:xfrm>
          <a:prstGeom prst="rect">
            <a:avLst/>
          </a:prstGeom>
        </p:spPr>
      </p:pic>
      <p:pic>
        <p:nvPicPr>
          <p:cNvPr id="18" name="Graphic 17" descr="Stream">
            <a:extLst>
              <a:ext uri="{FF2B5EF4-FFF2-40B4-BE49-F238E27FC236}">
                <a16:creationId xmlns:a16="http://schemas.microsoft.com/office/drawing/2014/main" id="{43F4BA5A-9A28-2FD8-829E-2FA1B54845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078" y="2790800"/>
            <a:ext cx="611453" cy="611453"/>
          </a:xfrm>
          <a:prstGeom prst="rect">
            <a:avLst/>
          </a:prstGeom>
        </p:spPr>
      </p:pic>
      <p:pic>
        <p:nvPicPr>
          <p:cNvPr id="19" name="Graphic 18" descr="No sign">
            <a:extLst>
              <a:ext uri="{FF2B5EF4-FFF2-40B4-BE49-F238E27FC236}">
                <a16:creationId xmlns:a16="http://schemas.microsoft.com/office/drawing/2014/main" id="{0847A360-C53F-380A-F62D-75B253D890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653" y="3532288"/>
            <a:ext cx="611453" cy="611453"/>
          </a:xfrm>
          <a:prstGeom prst="rect">
            <a:avLst/>
          </a:prstGeom>
        </p:spPr>
      </p:pic>
      <p:grpSp>
        <p:nvGrpSpPr>
          <p:cNvPr id="33" name="Group 32">
            <a:extLst>
              <a:ext uri="{FF2B5EF4-FFF2-40B4-BE49-F238E27FC236}">
                <a16:creationId xmlns:a16="http://schemas.microsoft.com/office/drawing/2014/main" id="{524618B4-037E-B55D-47EE-66B968263913}"/>
              </a:ext>
            </a:extLst>
          </p:cNvPr>
          <p:cNvGrpSpPr/>
          <p:nvPr/>
        </p:nvGrpSpPr>
        <p:grpSpPr>
          <a:xfrm>
            <a:off x="4864301" y="1250565"/>
            <a:ext cx="7439588" cy="4629376"/>
            <a:chOff x="4864301" y="1250565"/>
            <a:chExt cx="7439588" cy="4629376"/>
          </a:xfrm>
        </p:grpSpPr>
        <p:pic>
          <p:nvPicPr>
            <p:cNvPr id="20" name="Picture 19" descr="A screenshot of a computer screen&#10;&#10;Description automatically generated">
              <a:extLst>
                <a:ext uri="{FF2B5EF4-FFF2-40B4-BE49-F238E27FC236}">
                  <a16:creationId xmlns:a16="http://schemas.microsoft.com/office/drawing/2014/main" id="{8F158AD2-F4C2-12C0-A026-920968ADE91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pic>
          <p:nvPicPr>
            <p:cNvPr id="28" name="Picture 27">
              <a:extLst>
                <a:ext uri="{FF2B5EF4-FFF2-40B4-BE49-F238E27FC236}">
                  <a16:creationId xmlns:a16="http://schemas.microsoft.com/office/drawing/2014/main" id="{D97B870F-2614-E2ED-6451-B258517E2196}"/>
                </a:ext>
              </a:extLst>
            </p:cNvPr>
            <p:cNvPicPr>
              <a:picLocks noChangeAspect="1"/>
            </p:cNvPicPr>
            <p:nvPr/>
          </p:nvPicPr>
          <p:blipFill>
            <a:blip r:embed="rId12"/>
            <a:stretch>
              <a:fillRect/>
            </a:stretch>
          </p:blipFill>
          <p:spPr>
            <a:xfrm>
              <a:off x="7749098" y="1623411"/>
              <a:ext cx="3719130" cy="2281839"/>
            </a:xfrm>
            <a:prstGeom prst="rect">
              <a:avLst/>
            </a:prstGeom>
          </p:spPr>
        </p:pic>
        <p:pic>
          <p:nvPicPr>
            <p:cNvPr id="21" name="Picture 20" descr="A screen shot of a computer&#10;&#10;Description automatically generated">
              <a:extLst>
                <a:ext uri="{FF2B5EF4-FFF2-40B4-BE49-F238E27FC236}">
                  <a16:creationId xmlns:a16="http://schemas.microsoft.com/office/drawing/2014/main" id="{21DC4890-3534-9BB0-9BC0-56FEB4F6F63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64301" y="2287850"/>
              <a:ext cx="3785237" cy="3057037"/>
            </a:xfrm>
            <a:prstGeom prst="rect">
              <a:avLst/>
            </a:prstGeom>
          </p:spPr>
        </p:pic>
        <p:pic>
          <p:nvPicPr>
            <p:cNvPr id="30" name="Picture 29">
              <a:extLst>
                <a:ext uri="{FF2B5EF4-FFF2-40B4-BE49-F238E27FC236}">
                  <a16:creationId xmlns:a16="http://schemas.microsoft.com/office/drawing/2014/main" id="{82A3ED0F-9557-7484-3C5F-5BCBC3C787F5}"/>
                </a:ext>
              </a:extLst>
            </p:cNvPr>
            <p:cNvPicPr>
              <a:picLocks noChangeAspect="1"/>
            </p:cNvPicPr>
            <p:nvPr/>
          </p:nvPicPr>
          <p:blipFill>
            <a:blip r:embed="rId12"/>
            <a:stretch>
              <a:fillRect/>
            </a:stretch>
          </p:blipFill>
          <p:spPr>
            <a:xfrm>
              <a:off x="5667374" y="2769541"/>
              <a:ext cx="2390775" cy="1500140"/>
            </a:xfrm>
            <a:prstGeom prst="rect">
              <a:avLst/>
            </a:prstGeom>
          </p:spPr>
        </p:pic>
        <p:pic>
          <p:nvPicPr>
            <p:cNvPr id="22" name="Picture 21" descr="Screen of a cell phone&#10;&#10;Description automatically generated">
              <a:extLst>
                <a:ext uri="{FF2B5EF4-FFF2-40B4-BE49-F238E27FC236}">
                  <a16:creationId xmlns:a16="http://schemas.microsoft.com/office/drawing/2014/main" id="{CA03667E-1050-BD6A-9E17-04898722508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80733" y="3405399"/>
              <a:ext cx="1713144" cy="2474542"/>
            </a:xfrm>
            <a:prstGeom prst="rect">
              <a:avLst/>
            </a:prstGeom>
          </p:spPr>
        </p:pic>
        <p:pic>
          <p:nvPicPr>
            <p:cNvPr id="32" name="Picture 31">
              <a:extLst>
                <a:ext uri="{FF2B5EF4-FFF2-40B4-BE49-F238E27FC236}">
                  <a16:creationId xmlns:a16="http://schemas.microsoft.com/office/drawing/2014/main" id="{5873D3F7-8E19-1342-837B-590A952B1FD6}"/>
                </a:ext>
              </a:extLst>
            </p:cNvPr>
            <p:cNvPicPr>
              <a:picLocks noChangeAspect="1"/>
            </p:cNvPicPr>
            <p:nvPr/>
          </p:nvPicPr>
          <p:blipFill>
            <a:blip r:embed="rId15"/>
            <a:stretch>
              <a:fillRect/>
            </a:stretch>
          </p:blipFill>
          <p:spPr>
            <a:xfrm>
              <a:off x="7678532" y="4036902"/>
              <a:ext cx="722518" cy="1281259"/>
            </a:xfrm>
            <a:prstGeom prst="rect">
              <a:avLst/>
            </a:prstGeom>
          </p:spPr>
        </p:pic>
      </p:grpSp>
    </p:spTree>
    <p:extLst>
      <p:ext uri="{BB962C8B-B14F-4D97-AF65-F5344CB8AC3E}">
        <p14:creationId xmlns:p14="http://schemas.microsoft.com/office/powerpoint/2010/main" val="824002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3B452B-5661-CBDD-7E83-2646F7A401EA}"/>
              </a:ext>
            </a:extLst>
          </p:cNvPr>
          <p:cNvPicPr>
            <a:picLocks noChangeAspect="1"/>
          </p:cNvPicPr>
          <p:nvPr/>
        </p:nvPicPr>
        <p:blipFill>
          <a:blip r:embed="rId3"/>
          <a:stretch>
            <a:fillRect/>
          </a:stretch>
        </p:blipFill>
        <p:spPr>
          <a:xfrm>
            <a:off x="471266" y="1280160"/>
            <a:ext cx="5858055" cy="4505790"/>
          </a:xfrm>
          <a:prstGeom prst="rect">
            <a:avLst/>
          </a:prstGeom>
          <a:ln w="28575">
            <a:solidFill>
              <a:srgbClr val="0085CA"/>
            </a:solidFill>
          </a:ln>
        </p:spPr>
      </p:pic>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normAutofit/>
          </a:bodyPr>
          <a:lstStyle/>
          <a:p>
            <a:r>
              <a:rPr lang="en-US" sz="3200">
                <a:latin typeface="Open Sans" panose="020B0606030504020204" pitchFamily="34" charset="0"/>
              </a:rPr>
              <a:t>ENCOURAGE ANALYSIS</a:t>
            </a:r>
          </a:p>
        </p:txBody>
      </p:sp>
      <p:grpSp>
        <p:nvGrpSpPr>
          <p:cNvPr id="30" name="Group 29">
            <a:extLst>
              <a:ext uri="{FF2B5EF4-FFF2-40B4-BE49-F238E27FC236}">
                <a16:creationId xmlns:a16="http://schemas.microsoft.com/office/drawing/2014/main" id="{411AB514-6B32-DF4A-8B29-81ACC39140C7}"/>
              </a:ext>
            </a:extLst>
          </p:cNvPr>
          <p:cNvGrpSpPr/>
          <p:nvPr/>
        </p:nvGrpSpPr>
        <p:grpSpPr>
          <a:xfrm>
            <a:off x="7138382" y="1460796"/>
            <a:ext cx="4367818" cy="1256388"/>
            <a:chOff x="7138382" y="1460796"/>
            <a:chExt cx="4367818" cy="1256388"/>
          </a:xfrm>
        </p:grpSpPr>
        <p:sp>
          <p:nvSpPr>
            <p:cNvPr id="7" name="Rectangle 6">
              <a:extLst>
                <a:ext uri="{FF2B5EF4-FFF2-40B4-BE49-F238E27FC236}">
                  <a16:creationId xmlns:a16="http://schemas.microsoft.com/office/drawing/2014/main" id="{B91C7995-BD0B-474B-883A-7FF53F1034DB}"/>
                </a:ext>
              </a:extLst>
            </p:cNvPr>
            <p:cNvSpPr/>
            <p:nvPr/>
          </p:nvSpPr>
          <p:spPr>
            <a:xfrm>
              <a:off x="7391482" y="151660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SELECT 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 normalizeH="0" baseline="0" noProof="0">
                  <a:ln>
                    <a:noFill/>
                  </a:ln>
                  <a:solidFill>
                    <a:srgbClr val="E7E6E6">
                      <a:lumMod val="50000"/>
                    </a:srgbClr>
                  </a:solidFill>
                  <a:effectLst/>
                  <a:uLnTx/>
                  <a:uFillTx/>
                  <a:latin typeface="Open Sans" panose="020B0606030504020204" pitchFamily="34" charset="0"/>
                  <a:ea typeface="+mn-ea"/>
                  <a:cs typeface="+mn-cs"/>
                </a:rPr>
                <a:t>Click and drag </a:t>
              </a:r>
              <a:r>
                <a:rPr kumimoji="0" lang="en-US" sz="1600" b="0" i="0" u="none" strike="noStrike" kern="1200" cap="none" spc="-30" normalizeH="0" baseline="0" noProof="0">
                  <a:ln>
                    <a:noFill/>
                  </a:ln>
                  <a:solidFill>
                    <a:srgbClr val="E7E6E6">
                      <a:lumMod val="50000"/>
                    </a:srgbClr>
                  </a:solidFill>
                  <a:effectLst/>
                  <a:uLnTx/>
                  <a:uFillTx/>
                  <a:latin typeface="Open Sans" panose="020B0606030504020204" pitchFamily="34" charset="0"/>
                  <a:ea typeface="+mn-ea"/>
                  <a:cs typeface="+mn-cs"/>
                </a:rPr>
                <a:t>mouse on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E7E6E6">
                      <a:lumMod val="50000"/>
                    </a:srgbClr>
                  </a:solidFill>
                  <a:effectLst/>
                  <a:uLnTx/>
                  <a:uFillTx/>
                  <a:latin typeface="Open Sans" panose="020B0606030504020204" pitchFamily="34" charset="0"/>
                  <a:ea typeface="+mn-ea"/>
                  <a:cs typeface="+mn-cs"/>
                </a:rPr>
                <a:t>Tap on tablet or mobile device</a:t>
              </a:r>
            </a:p>
          </p:txBody>
        </p:sp>
        <p:cxnSp>
          <p:nvCxnSpPr>
            <p:cNvPr id="8" name="Straight Connector 7">
              <a:extLst>
                <a:ext uri="{FF2B5EF4-FFF2-40B4-BE49-F238E27FC236}">
                  <a16:creationId xmlns:a16="http://schemas.microsoft.com/office/drawing/2014/main" id="{C6C4F9EF-8977-C04B-A228-0DB7468685DA}"/>
                </a:ext>
              </a:extLst>
            </p:cNvPr>
            <p:cNvCxnSpPr>
              <a:cxnSpLocks/>
            </p:cNvCxnSpPr>
            <p:nvPr/>
          </p:nvCxnSpPr>
          <p:spPr>
            <a:xfrm>
              <a:off x="7138382" y="1854586"/>
              <a:ext cx="4367818" cy="0"/>
            </a:xfrm>
            <a:prstGeom prst="line">
              <a:avLst/>
            </a:prstGeom>
            <a:ln w="28575">
              <a:solidFill>
                <a:srgbClr val="84BD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80E8F40-99EC-A841-9A0F-7FFFE00FED36}"/>
                </a:ext>
              </a:extLst>
            </p:cNvPr>
            <p:cNvSpPr/>
            <p:nvPr/>
          </p:nvSpPr>
          <p:spPr>
            <a:xfrm>
              <a:off x="7138382" y="1460796"/>
              <a:ext cx="962526" cy="393790"/>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STEP 1</a:t>
              </a:r>
            </a:p>
          </p:txBody>
        </p:sp>
      </p:grpSp>
      <p:grpSp>
        <p:nvGrpSpPr>
          <p:cNvPr id="31" name="Group 30">
            <a:extLst>
              <a:ext uri="{FF2B5EF4-FFF2-40B4-BE49-F238E27FC236}">
                <a16:creationId xmlns:a16="http://schemas.microsoft.com/office/drawing/2014/main" id="{45EE14A7-7090-8345-BEC8-6DBDB01A2129}"/>
              </a:ext>
            </a:extLst>
          </p:cNvPr>
          <p:cNvGrpSpPr/>
          <p:nvPr/>
        </p:nvGrpSpPr>
        <p:grpSpPr>
          <a:xfrm>
            <a:off x="7134739" y="2847684"/>
            <a:ext cx="4407282" cy="1200582"/>
            <a:chOff x="7134739" y="2628362"/>
            <a:chExt cx="4407282" cy="1200582"/>
          </a:xfrm>
        </p:grpSpPr>
        <p:sp>
          <p:nvSpPr>
            <p:cNvPr id="11" name="Rectangle 10">
              <a:extLst>
                <a:ext uri="{FF2B5EF4-FFF2-40B4-BE49-F238E27FC236}">
                  <a16:creationId xmlns:a16="http://schemas.microsoft.com/office/drawing/2014/main" id="{EFAEB91A-BDA1-AE42-AA0A-3FAD0BBD39CE}"/>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ADD HIGHLIGHTS AND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Choose color </a:t>
              </a: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and </a:t>
              </a: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type annotations </a:t>
              </a: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in pop-up menu</a:t>
              </a:r>
            </a:p>
          </p:txBody>
        </p:sp>
        <p:cxnSp>
          <p:nvCxnSpPr>
            <p:cNvPr id="24" name="Straight Connector 23">
              <a:extLst>
                <a:ext uri="{FF2B5EF4-FFF2-40B4-BE49-F238E27FC236}">
                  <a16:creationId xmlns:a16="http://schemas.microsoft.com/office/drawing/2014/main" id="{D26C3C1D-FF5F-E548-8A94-6CFFA794D247}"/>
                </a:ext>
              </a:extLst>
            </p:cNvPr>
            <p:cNvCxnSpPr>
              <a:cxnSpLocks/>
            </p:cNvCxnSpPr>
            <p:nvPr/>
          </p:nvCxnSpPr>
          <p:spPr>
            <a:xfrm>
              <a:off x="7134739" y="3088547"/>
              <a:ext cx="4367818" cy="0"/>
            </a:xfrm>
            <a:prstGeom prst="line">
              <a:avLst/>
            </a:prstGeom>
            <a:ln w="28575">
              <a:solidFill>
                <a:srgbClr val="84BD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CABC-1D50-0648-ADF2-0B372ECFD882}"/>
                </a:ext>
              </a:extLst>
            </p:cNvPr>
            <p:cNvSpPr/>
            <p:nvPr/>
          </p:nvSpPr>
          <p:spPr>
            <a:xfrm>
              <a:off x="7134739" y="2694757"/>
              <a:ext cx="962526" cy="393790"/>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STEP 2</a:t>
              </a:r>
            </a:p>
          </p:txBody>
        </p:sp>
      </p:grpSp>
      <p:grpSp>
        <p:nvGrpSpPr>
          <p:cNvPr id="32" name="Group 31">
            <a:extLst>
              <a:ext uri="{FF2B5EF4-FFF2-40B4-BE49-F238E27FC236}">
                <a16:creationId xmlns:a16="http://schemas.microsoft.com/office/drawing/2014/main" id="{038B5B24-5712-DB46-9733-93C2BD2E8357}"/>
              </a:ext>
            </a:extLst>
          </p:cNvPr>
          <p:cNvGrpSpPr/>
          <p:nvPr/>
        </p:nvGrpSpPr>
        <p:grpSpPr>
          <a:xfrm>
            <a:off x="7138382" y="4270487"/>
            <a:ext cx="4403639" cy="1757301"/>
            <a:chOff x="7138382" y="3826736"/>
            <a:chExt cx="4403639" cy="1757301"/>
          </a:xfrm>
        </p:grpSpPr>
        <p:sp>
          <p:nvSpPr>
            <p:cNvPr id="14" name="Rectangle 13">
              <a:extLst>
                <a:ext uri="{FF2B5EF4-FFF2-40B4-BE49-F238E27FC236}">
                  <a16:creationId xmlns:a16="http://schemas.microsoft.com/office/drawing/2014/main" id="{5F5856F2-3112-6143-9F37-A9D8E689902B}"/>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EXPORT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Add as many notes as desired</a:t>
              </a:r>
              <a:b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b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Download</a:t>
              </a: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 </a:t>
              </a: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Print</a:t>
              </a: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 or </a:t>
              </a:r>
              <a:r>
                <a:rPr kumimoji="0" lang="en-US" sz="1600" b="1"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Send to… </a:t>
              </a:r>
              <a:r>
                <a:rPr kumimoji="0" lang="en-US" sz="1600" b="0" i="0" u="none" strike="noStrike" kern="1200" cap="none" spc="0" normalizeH="0" baseline="0" noProof="0">
                  <a:ln>
                    <a:noFill/>
                  </a:ln>
                  <a:solidFill>
                    <a:srgbClr val="E7E6E6">
                      <a:lumMod val="50000"/>
                    </a:srgbClr>
                  </a:solidFill>
                  <a:effectLst/>
                  <a:uLnTx/>
                  <a:uFillTx/>
                  <a:latin typeface="Open Sans" panose="020B0606030504020204" pitchFamily="34" charset="0"/>
                  <a:ea typeface="+mn-ea"/>
                  <a:cs typeface="+mn-cs"/>
                </a:rPr>
                <a:t>Email, Google Drive or OneDrive before closing</a:t>
              </a:r>
            </a:p>
          </p:txBody>
        </p:sp>
        <p:cxnSp>
          <p:nvCxnSpPr>
            <p:cNvPr id="28" name="Straight Connector 27">
              <a:extLst>
                <a:ext uri="{FF2B5EF4-FFF2-40B4-BE49-F238E27FC236}">
                  <a16:creationId xmlns:a16="http://schemas.microsoft.com/office/drawing/2014/main" id="{FAAA205C-C40A-ED48-A9E5-9346CB72E199}"/>
                </a:ext>
              </a:extLst>
            </p:cNvPr>
            <p:cNvCxnSpPr>
              <a:cxnSpLocks/>
            </p:cNvCxnSpPr>
            <p:nvPr/>
          </p:nvCxnSpPr>
          <p:spPr>
            <a:xfrm>
              <a:off x="7138382" y="4317402"/>
              <a:ext cx="4367818" cy="0"/>
            </a:xfrm>
            <a:prstGeom prst="line">
              <a:avLst/>
            </a:prstGeom>
            <a:ln w="28575">
              <a:solidFill>
                <a:srgbClr val="84BD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3357689-B8FF-5147-89BA-7104AE596437}"/>
                </a:ext>
              </a:extLst>
            </p:cNvPr>
            <p:cNvSpPr/>
            <p:nvPr/>
          </p:nvSpPr>
          <p:spPr>
            <a:xfrm>
              <a:off x="7138382" y="3923612"/>
              <a:ext cx="962526" cy="393790"/>
            </a:xfrm>
            <a:prstGeom prst="rect">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mn-ea"/>
                  <a:cs typeface="+mn-cs"/>
                </a:rPr>
                <a:t>STEP 3</a:t>
              </a:r>
            </a:p>
          </p:txBody>
        </p:sp>
      </p:grpSp>
      <p:pic>
        <p:nvPicPr>
          <p:cNvPr id="15" name="Picture 14">
            <a:extLst>
              <a:ext uri="{FF2B5EF4-FFF2-40B4-BE49-F238E27FC236}">
                <a16:creationId xmlns:a16="http://schemas.microsoft.com/office/drawing/2014/main" id="{47BA8224-4F5A-6B46-0FAB-EB127650C0CC}"/>
              </a:ext>
            </a:extLst>
          </p:cNvPr>
          <p:cNvPicPr>
            <a:picLocks noChangeAspect="1"/>
          </p:cNvPicPr>
          <p:nvPr/>
        </p:nvPicPr>
        <p:blipFill>
          <a:blip r:embed="rId4"/>
          <a:stretch>
            <a:fillRect/>
          </a:stretch>
        </p:blipFill>
        <p:spPr>
          <a:xfrm>
            <a:off x="3620089" y="1029282"/>
            <a:ext cx="3262356" cy="5025487"/>
          </a:xfrm>
          <a:prstGeom prst="rect">
            <a:avLst/>
          </a:prstGeom>
          <a:ln w="28575">
            <a:solidFill>
              <a:srgbClr val="0085CA"/>
            </a:solidFill>
          </a:ln>
        </p:spPr>
      </p:pic>
      <p:pic>
        <p:nvPicPr>
          <p:cNvPr id="18" name="Picture 17">
            <a:extLst>
              <a:ext uri="{FF2B5EF4-FFF2-40B4-BE49-F238E27FC236}">
                <a16:creationId xmlns:a16="http://schemas.microsoft.com/office/drawing/2014/main" id="{A15A103C-D567-938D-ABCE-6AA53FD589A2}"/>
              </a:ext>
            </a:extLst>
          </p:cNvPr>
          <p:cNvPicPr>
            <a:picLocks noChangeAspect="1"/>
          </p:cNvPicPr>
          <p:nvPr/>
        </p:nvPicPr>
        <p:blipFill rotWithShape="1">
          <a:blip r:embed="rId4"/>
          <a:srcRect l="39270" t="11176" r="9658" b="80142"/>
          <a:stretch/>
        </p:blipFill>
        <p:spPr>
          <a:xfrm>
            <a:off x="4351822" y="1433419"/>
            <a:ext cx="2532041" cy="663072"/>
          </a:xfrm>
          <a:prstGeom prst="rect">
            <a:avLst/>
          </a:prstGeom>
          <a:ln w="28575">
            <a:solidFill>
              <a:srgbClr val="0085CA"/>
            </a:solidFill>
          </a:ln>
        </p:spPr>
      </p:pic>
    </p:spTree>
    <p:extLst>
      <p:ext uri="{BB962C8B-B14F-4D97-AF65-F5344CB8AC3E}">
        <p14:creationId xmlns:p14="http://schemas.microsoft.com/office/powerpoint/2010/main" val="1816786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58B6-72BA-8421-4ACB-22DC542228E5}"/>
              </a:ext>
            </a:extLst>
          </p:cNvPr>
          <p:cNvSpPr>
            <a:spLocks noGrp="1"/>
          </p:cNvSpPr>
          <p:nvPr>
            <p:ph type="title"/>
          </p:nvPr>
        </p:nvSpPr>
        <p:spPr/>
        <p:txBody>
          <a:bodyPr>
            <a:normAutofit/>
          </a:bodyPr>
          <a:lstStyle/>
          <a:p>
            <a:r>
              <a:rPr lang="en-US" sz="3200"/>
              <a:t>SHARE ACTIVITIES</a:t>
            </a:r>
          </a:p>
        </p:txBody>
      </p:sp>
      <p:sp>
        <p:nvSpPr>
          <p:cNvPr id="3" name="Slide Number Placeholder 2">
            <a:extLst>
              <a:ext uri="{FF2B5EF4-FFF2-40B4-BE49-F238E27FC236}">
                <a16:creationId xmlns:a16="http://schemas.microsoft.com/office/drawing/2014/main" id="{37800327-A02F-8C7A-EBBE-A9A76735DB10}"/>
              </a:ext>
            </a:extLst>
          </p:cNvPr>
          <p:cNvSpPr>
            <a:spLocks noGrp="1"/>
          </p:cNvSpPr>
          <p:nvPr>
            <p:ph type="sldNum" sz="quarter" idx="21"/>
          </p:nvPr>
        </p:nvSpPr>
        <p:spPr/>
        <p:txBody>
          <a:bodyPr/>
          <a:lstStyle/>
          <a:p>
            <a:fld id="{282A3021-2E9D-4A45-A228-088E67FB350E}" type="slidenum">
              <a:rPr lang="en-US" smtClean="0"/>
              <a:pPr/>
              <a:t>31</a:t>
            </a:fld>
            <a:endParaRPr lang="en-US"/>
          </a:p>
        </p:txBody>
      </p:sp>
      <p:pic>
        <p:nvPicPr>
          <p:cNvPr id="5" name="Picture 4">
            <a:extLst>
              <a:ext uri="{FF2B5EF4-FFF2-40B4-BE49-F238E27FC236}">
                <a16:creationId xmlns:a16="http://schemas.microsoft.com/office/drawing/2014/main" id="{E5E7044F-2A49-C2DA-4A98-EC4E7B4C3741}"/>
              </a:ext>
            </a:extLst>
          </p:cNvPr>
          <p:cNvPicPr>
            <a:picLocks noChangeAspect="1"/>
          </p:cNvPicPr>
          <p:nvPr/>
        </p:nvPicPr>
        <p:blipFill>
          <a:blip r:embed="rId3"/>
          <a:stretch>
            <a:fillRect/>
          </a:stretch>
        </p:blipFill>
        <p:spPr>
          <a:xfrm>
            <a:off x="603504" y="987552"/>
            <a:ext cx="4522097" cy="5051341"/>
          </a:xfrm>
          <a:prstGeom prst="rect">
            <a:avLst/>
          </a:prstGeom>
          <a:ln w="28575">
            <a:solidFill>
              <a:srgbClr val="00B093"/>
            </a:solidFill>
          </a:ln>
        </p:spPr>
      </p:pic>
      <p:pic>
        <p:nvPicPr>
          <p:cNvPr id="6" name="Picture 5">
            <a:extLst>
              <a:ext uri="{FF2B5EF4-FFF2-40B4-BE49-F238E27FC236}">
                <a16:creationId xmlns:a16="http://schemas.microsoft.com/office/drawing/2014/main" id="{89946438-D95D-8CF7-8318-A72162875D44}"/>
              </a:ext>
            </a:extLst>
          </p:cNvPr>
          <p:cNvPicPr>
            <a:picLocks noChangeAspect="1"/>
          </p:cNvPicPr>
          <p:nvPr/>
        </p:nvPicPr>
        <p:blipFill rotWithShape="1">
          <a:blip r:embed="rId3"/>
          <a:srcRect l="2794" t="84209" r="50187" b="2488"/>
          <a:stretch/>
        </p:blipFill>
        <p:spPr>
          <a:xfrm>
            <a:off x="603504" y="4994225"/>
            <a:ext cx="3973665" cy="1255923"/>
          </a:xfrm>
          <a:prstGeom prst="rect">
            <a:avLst/>
          </a:prstGeom>
          <a:ln w="28575">
            <a:solidFill>
              <a:srgbClr val="00B093"/>
            </a:solidFill>
          </a:ln>
        </p:spPr>
      </p:pic>
      <p:sp>
        <p:nvSpPr>
          <p:cNvPr id="11" name="TextBox 10">
            <a:extLst>
              <a:ext uri="{FF2B5EF4-FFF2-40B4-BE49-F238E27FC236}">
                <a16:creationId xmlns:a16="http://schemas.microsoft.com/office/drawing/2014/main" id="{60EFB884-515B-F78B-01EA-BB8835DEA8E4}"/>
              </a:ext>
            </a:extLst>
          </p:cNvPr>
          <p:cNvSpPr txBox="1"/>
          <p:nvPr/>
        </p:nvSpPr>
        <p:spPr>
          <a:xfrm>
            <a:off x="6720184" y="1218416"/>
            <a:ext cx="3982908" cy="400110"/>
          </a:xfrm>
          <a:prstGeom prst="rect">
            <a:avLst/>
          </a:prstGeom>
          <a:solidFill>
            <a:srgbClr val="00B093"/>
          </a:solidFill>
        </p:spPr>
        <p:txBody>
          <a:bodyPr wrap="square" rtlCol="0">
            <a:spAutoFit/>
          </a:bodyPr>
          <a:lstStyle/>
          <a:p>
            <a:r>
              <a:rPr lang="en-US" sz="2000" b="1">
                <a:solidFill>
                  <a:schemeClr val="bg1"/>
                </a:solidFill>
                <a:latin typeface="+mj-lt"/>
              </a:rPr>
              <a:t>Social Media, Email, &amp; Google</a:t>
            </a:r>
          </a:p>
        </p:txBody>
      </p:sp>
      <p:sp>
        <p:nvSpPr>
          <p:cNvPr id="12" name="TextBox 11">
            <a:extLst>
              <a:ext uri="{FF2B5EF4-FFF2-40B4-BE49-F238E27FC236}">
                <a16:creationId xmlns:a16="http://schemas.microsoft.com/office/drawing/2014/main" id="{78F0239F-903A-6526-0D4C-7BA2E3CB6E73}"/>
              </a:ext>
            </a:extLst>
          </p:cNvPr>
          <p:cNvSpPr txBox="1"/>
          <p:nvPr/>
        </p:nvSpPr>
        <p:spPr>
          <a:xfrm>
            <a:off x="6720183" y="1602464"/>
            <a:ext cx="3982907" cy="1477328"/>
          </a:xfrm>
          <a:prstGeom prst="rect">
            <a:avLst/>
          </a:prstGeom>
          <a:noFill/>
        </p:spPr>
        <p:txBody>
          <a:bodyPr wrap="square" rtlCol="0">
            <a:spAutoFit/>
          </a:bodyPr>
          <a:lstStyle/>
          <a:p>
            <a:r>
              <a:rPr lang="en-US">
                <a:latin typeface="+mj-lt"/>
              </a:rPr>
              <a:t>Share activities directly to your social media accounts, email, or create and assignment in Google Classroom using the appropriate icon. </a:t>
            </a:r>
          </a:p>
        </p:txBody>
      </p:sp>
    </p:spTree>
    <p:extLst>
      <p:ext uri="{BB962C8B-B14F-4D97-AF65-F5344CB8AC3E}">
        <p14:creationId xmlns:p14="http://schemas.microsoft.com/office/powerpoint/2010/main" val="1210132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58B6-72BA-8421-4ACB-22DC542228E5}"/>
              </a:ext>
            </a:extLst>
          </p:cNvPr>
          <p:cNvSpPr>
            <a:spLocks noGrp="1"/>
          </p:cNvSpPr>
          <p:nvPr>
            <p:ph type="title"/>
          </p:nvPr>
        </p:nvSpPr>
        <p:spPr/>
        <p:txBody>
          <a:bodyPr>
            <a:normAutofit/>
          </a:bodyPr>
          <a:lstStyle/>
          <a:p>
            <a:r>
              <a:rPr lang="en-US" sz="3200"/>
              <a:t>SHARE ACTIVITIES</a:t>
            </a:r>
          </a:p>
        </p:txBody>
      </p:sp>
      <p:sp>
        <p:nvSpPr>
          <p:cNvPr id="3" name="Slide Number Placeholder 2">
            <a:extLst>
              <a:ext uri="{FF2B5EF4-FFF2-40B4-BE49-F238E27FC236}">
                <a16:creationId xmlns:a16="http://schemas.microsoft.com/office/drawing/2014/main" id="{37800327-A02F-8C7A-EBBE-A9A76735DB10}"/>
              </a:ext>
            </a:extLst>
          </p:cNvPr>
          <p:cNvSpPr>
            <a:spLocks noGrp="1"/>
          </p:cNvSpPr>
          <p:nvPr>
            <p:ph type="sldNum" sz="quarter" idx="21"/>
          </p:nvPr>
        </p:nvSpPr>
        <p:spPr/>
        <p:txBody>
          <a:bodyPr/>
          <a:lstStyle/>
          <a:p>
            <a:fld id="{282A3021-2E9D-4A45-A228-088E67FB350E}" type="slidenum">
              <a:rPr lang="en-US" smtClean="0"/>
              <a:pPr/>
              <a:t>32</a:t>
            </a:fld>
            <a:endParaRPr lang="en-US"/>
          </a:p>
        </p:txBody>
      </p:sp>
      <p:pic>
        <p:nvPicPr>
          <p:cNvPr id="5" name="Picture 4">
            <a:extLst>
              <a:ext uri="{FF2B5EF4-FFF2-40B4-BE49-F238E27FC236}">
                <a16:creationId xmlns:a16="http://schemas.microsoft.com/office/drawing/2014/main" id="{E5E7044F-2A49-C2DA-4A98-EC4E7B4C3741}"/>
              </a:ext>
            </a:extLst>
          </p:cNvPr>
          <p:cNvPicPr>
            <a:picLocks noChangeAspect="1"/>
          </p:cNvPicPr>
          <p:nvPr/>
        </p:nvPicPr>
        <p:blipFill>
          <a:blip r:embed="rId3"/>
          <a:stretch>
            <a:fillRect/>
          </a:stretch>
        </p:blipFill>
        <p:spPr>
          <a:xfrm>
            <a:off x="603504" y="987552"/>
            <a:ext cx="4522097" cy="5051341"/>
          </a:xfrm>
          <a:prstGeom prst="rect">
            <a:avLst/>
          </a:prstGeom>
          <a:ln w="28575">
            <a:solidFill>
              <a:srgbClr val="00B093"/>
            </a:solidFill>
          </a:ln>
        </p:spPr>
      </p:pic>
      <p:pic>
        <p:nvPicPr>
          <p:cNvPr id="6" name="Picture 5">
            <a:extLst>
              <a:ext uri="{FF2B5EF4-FFF2-40B4-BE49-F238E27FC236}">
                <a16:creationId xmlns:a16="http://schemas.microsoft.com/office/drawing/2014/main" id="{89946438-D95D-8CF7-8318-A72162875D44}"/>
              </a:ext>
            </a:extLst>
          </p:cNvPr>
          <p:cNvPicPr>
            <a:picLocks noChangeAspect="1"/>
          </p:cNvPicPr>
          <p:nvPr/>
        </p:nvPicPr>
        <p:blipFill rotWithShape="1">
          <a:blip r:embed="rId3"/>
          <a:srcRect l="2794" t="84209" r="50187" b="2488"/>
          <a:stretch/>
        </p:blipFill>
        <p:spPr>
          <a:xfrm>
            <a:off x="603504" y="4994225"/>
            <a:ext cx="3973665" cy="1255923"/>
          </a:xfrm>
          <a:prstGeom prst="rect">
            <a:avLst/>
          </a:prstGeom>
          <a:ln w="28575">
            <a:solidFill>
              <a:srgbClr val="00B093"/>
            </a:solidFill>
          </a:ln>
        </p:spPr>
      </p:pic>
      <p:sp>
        <p:nvSpPr>
          <p:cNvPr id="7" name="TextBox 6">
            <a:extLst>
              <a:ext uri="{FF2B5EF4-FFF2-40B4-BE49-F238E27FC236}">
                <a16:creationId xmlns:a16="http://schemas.microsoft.com/office/drawing/2014/main" id="{6135C588-DFB8-63EB-A1AE-E7C46D157AEB}"/>
              </a:ext>
            </a:extLst>
          </p:cNvPr>
          <p:cNvSpPr txBox="1"/>
          <p:nvPr/>
        </p:nvSpPr>
        <p:spPr>
          <a:xfrm>
            <a:off x="6720184" y="1218416"/>
            <a:ext cx="3982908" cy="400110"/>
          </a:xfrm>
          <a:prstGeom prst="rect">
            <a:avLst/>
          </a:prstGeom>
          <a:solidFill>
            <a:srgbClr val="00B093"/>
          </a:solidFill>
        </p:spPr>
        <p:txBody>
          <a:bodyPr wrap="square" rtlCol="0">
            <a:spAutoFit/>
          </a:bodyPr>
          <a:lstStyle/>
          <a:p>
            <a:r>
              <a:rPr lang="en-US" sz="2000" b="1">
                <a:solidFill>
                  <a:schemeClr val="bg1"/>
                </a:solidFill>
                <a:latin typeface="+mj-lt"/>
              </a:rPr>
              <a:t>Social Media, Email, &amp; Google</a:t>
            </a:r>
          </a:p>
        </p:txBody>
      </p:sp>
      <p:sp>
        <p:nvSpPr>
          <p:cNvPr id="8" name="TextBox 7">
            <a:extLst>
              <a:ext uri="{FF2B5EF4-FFF2-40B4-BE49-F238E27FC236}">
                <a16:creationId xmlns:a16="http://schemas.microsoft.com/office/drawing/2014/main" id="{9A9A8965-AFF0-8C43-72B2-E9584EFEE208}"/>
              </a:ext>
            </a:extLst>
          </p:cNvPr>
          <p:cNvSpPr txBox="1"/>
          <p:nvPr/>
        </p:nvSpPr>
        <p:spPr>
          <a:xfrm>
            <a:off x="6720183" y="1602464"/>
            <a:ext cx="3982907" cy="1477328"/>
          </a:xfrm>
          <a:prstGeom prst="rect">
            <a:avLst/>
          </a:prstGeom>
          <a:noFill/>
        </p:spPr>
        <p:txBody>
          <a:bodyPr wrap="square" rtlCol="0">
            <a:spAutoFit/>
          </a:bodyPr>
          <a:lstStyle/>
          <a:p>
            <a:r>
              <a:rPr lang="en-US">
                <a:latin typeface="+mj-lt"/>
              </a:rPr>
              <a:t>Share activities directly to your social media accounts, email, or create and assignment in Google Classroom using the appropriate icon. </a:t>
            </a:r>
          </a:p>
        </p:txBody>
      </p:sp>
      <p:pic>
        <p:nvPicPr>
          <p:cNvPr id="10" name="Picture 9">
            <a:extLst>
              <a:ext uri="{FF2B5EF4-FFF2-40B4-BE49-F238E27FC236}">
                <a16:creationId xmlns:a16="http://schemas.microsoft.com/office/drawing/2014/main" id="{8AE2E190-FD2D-EFAC-8C6E-F2D9B3478ABF}"/>
              </a:ext>
            </a:extLst>
          </p:cNvPr>
          <p:cNvPicPr>
            <a:picLocks noChangeAspect="1"/>
          </p:cNvPicPr>
          <p:nvPr/>
        </p:nvPicPr>
        <p:blipFill>
          <a:blip r:embed="rId4"/>
          <a:stretch>
            <a:fillRect/>
          </a:stretch>
        </p:blipFill>
        <p:spPr>
          <a:xfrm>
            <a:off x="603504" y="4971978"/>
            <a:ext cx="8722323" cy="1278170"/>
          </a:xfrm>
          <a:prstGeom prst="rect">
            <a:avLst/>
          </a:prstGeom>
          <a:ln w="28575">
            <a:solidFill>
              <a:srgbClr val="00B093"/>
            </a:solidFill>
          </a:ln>
        </p:spPr>
      </p:pic>
      <p:sp>
        <p:nvSpPr>
          <p:cNvPr id="4" name="TextBox 3">
            <a:extLst>
              <a:ext uri="{FF2B5EF4-FFF2-40B4-BE49-F238E27FC236}">
                <a16:creationId xmlns:a16="http://schemas.microsoft.com/office/drawing/2014/main" id="{7AABD1B5-8200-5DA5-13A7-32C2991B7ECA}"/>
              </a:ext>
            </a:extLst>
          </p:cNvPr>
          <p:cNvSpPr txBox="1"/>
          <p:nvPr/>
        </p:nvSpPr>
        <p:spPr>
          <a:xfrm>
            <a:off x="6720183" y="3310657"/>
            <a:ext cx="3982908" cy="400110"/>
          </a:xfrm>
          <a:prstGeom prst="rect">
            <a:avLst/>
          </a:prstGeom>
          <a:solidFill>
            <a:srgbClr val="00B093"/>
          </a:solidFill>
        </p:spPr>
        <p:txBody>
          <a:bodyPr wrap="square" rtlCol="0">
            <a:spAutoFit/>
          </a:bodyPr>
          <a:lstStyle/>
          <a:p>
            <a:r>
              <a:rPr lang="en-US" sz="2000" b="1">
                <a:solidFill>
                  <a:schemeClr val="bg1"/>
                </a:solidFill>
                <a:latin typeface="+mj-lt"/>
              </a:rPr>
              <a:t>Get a Link</a:t>
            </a:r>
          </a:p>
        </p:txBody>
      </p:sp>
      <p:sp>
        <p:nvSpPr>
          <p:cNvPr id="9" name="TextBox 8">
            <a:extLst>
              <a:ext uri="{FF2B5EF4-FFF2-40B4-BE49-F238E27FC236}">
                <a16:creationId xmlns:a16="http://schemas.microsoft.com/office/drawing/2014/main" id="{864D4430-95E1-F039-4533-230A9A4C396E}"/>
              </a:ext>
            </a:extLst>
          </p:cNvPr>
          <p:cNvSpPr txBox="1"/>
          <p:nvPr/>
        </p:nvSpPr>
        <p:spPr>
          <a:xfrm>
            <a:off x="6720183" y="3702736"/>
            <a:ext cx="3982907" cy="646331"/>
          </a:xfrm>
          <a:prstGeom prst="rect">
            <a:avLst/>
          </a:prstGeom>
          <a:noFill/>
        </p:spPr>
        <p:txBody>
          <a:bodyPr wrap="square" rtlCol="0">
            <a:spAutoFit/>
          </a:bodyPr>
          <a:lstStyle/>
          <a:p>
            <a:r>
              <a:rPr lang="en-US">
                <a:latin typeface="+mj-lt"/>
              </a:rPr>
              <a:t>Generate a shareable link to an activity or even a specific slide. </a:t>
            </a:r>
          </a:p>
        </p:txBody>
      </p:sp>
    </p:spTree>
    <p:extLst>
      <p:ext uri="{BB962C8B-B14F-4D97-AF65-F5344CB8AC3E}">
        <p14:creationId xmlns:p14="http://schemas.microsoft.com/office/powerpoint/2010/main" val="3615039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11" name="TextBox 10"/>
          <p:cNvSpPr txBox="1"/>
          <p:nvPr/>
        </p:nvSpPr>
        <p:spPr>
          <a:xfrm>
            <a:off x="4162146" y="798988"/>
            <a:ext cx="16764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FFFFFF"/>
                </a:solidFill>
                <a:effectLst/>
                <a:uLnTx/>
                <a:uFillTx/>
                <a:latin typeface="Open Sans" panose="020B0606030504020204" pitchFamily="34" charset="0"/>
                <a:ea typeface="+mn-ea"/>
                <a:cs typeface="Open Sans" panose="020B0606030504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a:ln>
                  <a:noFill/>
                </a:ln>
                <a:solidFill>
                  <a:srgbClr val="FFFFFF"/>
                </a:solidFill>
                <a:effectLst/>
                <a:uLnTx/>
                <a:uFillTx/>
                <a:latin typeface="Open Sans"/>
                <a:ea typeface="+mn-ea"/>
                <a:cs typeface="Open Sans" panose="020B0606030504020204" pitchFamily="34" charset="0"/>
              </a:rPr>
              <a:t>…</a:t>
            </a:r>
          </a:p>
        </p:txBody>
      </p:sp>
    </p:spTree>
    <p:extLst>
      <p:ext uri="{BB962C8B-B14F-4D97-AF65-F5344CB8AC3E}">
        <p14:creationId xmlns:p14="http://schemas.microsoft.com/office/powerpoint/2010/main" val="4183084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normAutofit/>
          </a:bodyPr>
          <a:lstStyle/>
          <a:p>
            <a:r>
              <a:rPr lang="en-US" sz="3200">
                <a:latin typeface="Open Sans" panose="020B0606030504020204" pitchFamily="34" charset="0"/>
              </a:rPr>
              <a:t>WHAT’S NEXT?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CONTACT THE LIBRARY!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SHARE </a:t>
            </a:r>
            <a:r>
              <a:rPr lang="en-US">
                <a:solidFill>
                  <a:srgbClr val="FFFFFF"/>
                </a:solidFill>
                <a:latin typeface="Open Sans" panose="020B0606030504020204" pitchFamily="34" charset="0"/>
              </a:rPr>
              <a:t>WITH STUDENTS</a:t>
            </a: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7" name="Rectangle 6"/>
          <p:cNvSpPr/>
          <p:nvPr/>
        </p:nvSpPr>
        <p:spPr>
          <a:xfrm>
            <a:off x="782400"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EXPLORE </a:t>
            </a:r>
            <a:r>
              <a:rPr kumimoji="0" lang="en-US" sz="1800" b="1" i="1" u="none" strike="noStrike" kern="1200" cap="none" spc="0" normalizeH="0" baseline="0" noProof="0">
                <a:ln>
                  <a:noFill/>
                </a:ln>
                <a:solidFill>
                  <a:srgbClr val="FFFFFF"/>
                </a:solidFill>
                <a:effectLst/>
                <a:uLnTx/>
                <a:uFillTx/>
                <a:latin typeface="Open Sans" panose="020B0606030504020204" pitchFamily="34" charset="0"/>
                <a:ea typeface="+mn-ea"/>
                <a:cs typeface="+mn-cs"/>
              </a:rPr>
              <a:t>GALE IN</a:t>
            </a:r>
            <a:r>
              <a:rPr lang="en-US" b="1" i="1">
                <a:solidFill>
                  <a:srgbClr val="FFFFFF"/>
                </a:solidFill>
                <a:latin typeface="Open Sans" panose="020B0606030504020204" pitchFamily="34" charset="0"/>
              </a:rPr>
              <a:t>TERACTIVE: SCIENCE</a:t>
            </a:r>
            <a:endPar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pic>
        <p:nvPicPr>
          <p:cNvPr id="20" name="Graphic 19" descr="Books on shelf">
            <a:extLst>
              <a:ext uri="{FF2B5EF4-FFF2-40B4-BE49-F238E27FC236}">
                <a16:creationId xmlns:a16="http://schemas.microsoft.com/office/drawing/2014/main" id="{6C98A623-58EF-064D-BF3C-DA4A009B8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1255" y="1899504"/>
            <a:ext cx="2049383" cy="204938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6" name="Picture 25" descr="A close up of a logo&#10;&#10;Description automatically generated">
            <a:extLst>
              <a:ext uri="{FF2B5EF4-FFF2-40B4-BE49-F238E27FC236}">
                <a16:creationId xmlns:a16="http://schemas.microsoft.com/office/drawing/2014/main" id="{3C2DED92-89AE-824E-BC25-64AD9BF144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C76D98D-DB59-E86D-5C67-C3F93911769A}"/>
              </a:ext>
            </a:extLst>
          </p:cNvPr>
          <p:cNvPicPr>
            <a:picLocks noChangeAspect="1"/>
          </p:cNvPicPr>
          <p:nvPr/>
        </p:nvPicPr>
        <p:blipFill>
          <a:blip r:embed="rId9"/>
          <a:stretch>
            <a:fillRect/>
          </a:stretch>
        </p:blipFill>
        <p:spPr>
          <a:xfrm>
            <a:off x="844312" y="2053365"/>
            <a:ext cx="2390775" cy="1500140"/>
          </a:xfrm>
          <a:prstGeom prst="rect">
            <a:avLst/>
          </a:prstGeom>
        </p:spPr>
      </p:pic>
    </p:spTree>
    <p:extLst>
      <p:ext uri="{BB962C8B-B14F-4D97-AF65-F5344CB8AC3E}">
        <p14:creationId xmlns:p14="http://schemas.microsoft.com/office/powerpoint/2010/main" val="2031315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Internet">
            <a:extLst>
              <a:ext uri="{FF2B5EF4-FFF2-40B4-BE49-F238E27FC236}">
                <a16:creationId xmlns:a16="http://schemas.microsoft.com/office/drawing/2014/main" id="{42C25908-9851-CD4A-9E56-EEC7304BD9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9242" y="1610903"/>
            <a:ext cx="2557557" cy="2557557"/>
          </a:xfrm>
          <a:prstGeom prst="rect">
            <a:avLst/>
          </a:prstGeom>
        </p:spPr>
      </p:pic>
      <p:pic>
        <p:nvPicPr>
          <p:cNvPr id="5" name="Graphic 4" descr="Head with gears">
            <a:extLst>
              <a:ext uri="{FF2B5EF4-FFF2-40B4-BE49-F238E27FC236}">
                <a16:creationId xmlns:a16="http://schemas.microsoft.com/office/drawing/2014/main" id="{AFA30EB9-1E5F-4B4F-B659-16657FE9B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598" y="1956284"/>
            <a:ext cx="1987807" cy="1987807"/>
          </a:xfrm>
          <a:prstGeom prst="rect">
            <a:avLst/>
          </a:prstGeom>
        </p:spPr>
      </p:pic>
      <p:sp>
        <p:nvSpPr>
          <p:cNvPr id="2" name="Title 1">
            <a:extLst>
              <a:ext uri="{FF2B5EF4-FFF2-40B4-BE49-F238E27FC236}">
                <a16:creationId xmlns:a16="http://schemas.microsoft.com/office/drawing/2014/main" id="{F6DA2EC3-9848-8020-6E00-0A287ABC7110}"/>
              </a:ext>
            </a:extLst>
          </p:cNvPr>
          <p:cNvSpPr>
            <a:spLocks noGrp="1"/>
          </p:cNvSpPr>
          <p:nvPr>
            <p:ph type="title"/>
          </p:nvPr>
        </p:nvSpPr>
        <p:spPr/>
        <p:txBody>
          <a:bodyPr>
            <a:normAutofit/>
          </a:bodyPr>
          <a:lstStyle/>
          <a:p>
            <a:r>
              <a:rPr lang="en-US" sz="3200" cap="all">
                <a:solidFill>
                  <a:srgbClr val="003865"/>
                </a:solidFill>
              </a:rPr>
              <a:t>Connect FOR MORE IDEAS</a:t>
            </a:r>
            <a:endParaRPr lang="en-US" sz="3200"/>
          </a:p>
        </p:txBody>
      </p:sp>
      <p:pic>
        <p:nvPicPr>
          <p:cNvPr id="11" name="Picture 10">
            <a:extLst>
              <a:ext uri="{FF2B5EF4-FFF2-40B4-BE49-F238E27FC236}">
                <a16:creationId xmlns:a16="http://schemas.microsoft.com/office/drawing/2014/main" id="{2ECA77CB-A3EB-450F-9504-9ECB37CFDF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7" name="TextBox 16">
            <a:extLst>
              <a:ext uri="{FF2B5EF4-FFF2-40B4-BE49-F238E27FC236}">
                <a16:creationId xmlns:a16="http://schemas.microsoft.com/office/drawing/2014/main" id="{A696664A-1677-4210-8877-B28E6591B6A7}"/>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Open Sans" panose="020B0606030504020204" pitchFamily="34" charset="0"/>
                <a:ea typeface="Open Sans Semibold" panose="020B0706030804020204" pitchFamily="34" charset="0"/>
                <a:cs typeface="Open Sans Semibold" panose="020B0706030804020204" pitchFamily="34" charset="0"/>
              </a:rPr>
              <a:t>LIBRARY WEBSITE</a:t>
            </a:r>
          </a:p>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400" b="0" i="0" u="none" strike="noStrike" kern="1200" cap="none" spc="0" normalizeH="0" baseline="0" noProof="0" err="1">
                <a:ln>
                  <a:noFill/>
                </a:ln>
                <a:solidFill>
                  <a:srgbClr val="006198"/>
                </a:solidFill>
                <a:effectLst/>
                <a:uLnTx/>
                <a:uFillTx/>
                <a:latin typeface="Open Sans" panose="020B0606030504020204" pitchFamily="34" charset="0"/>
                <a:ea typeface="Open Sans Semibold" panose="020B0706030804020204" pitchFamily="34" charset="0"/>
                <a:cs typeface="Open Sans Semibold" panose="020B0706030804020204" pitchFamily="34" charset="0"/>
              </a:rPr>
              <a:t>www.librarysite.edu</a:t>
            </a:r>
            <a:endParaRPr kumimoji="0" lang="en-US" sz="1400" b="0" i="0" u="none" strike="noStrike" kern="1200" cap="none" spc="0" normalizeH="0" baseline="0" noProof="0">
              <a:ln>
                <a:noFill/>
              </a:ln>
              <a:solidFill>
                <a:srgbClr val="006198"/>
              </a:solidFill>
              <a:effectLst/>
              <a:uLnTx/>
              <a:uFillTx/>
              <a:latin typeface="Open Sans" panose="020B0606030504020204" pitchFamily="34" charset="0"/>
              <a:ea typeface="Open Sans Semibold" panose="020B0706030804020204" pitchFamily="34" charset="0"/>
              <a:cs typeface="Open Sans Semibold" panose="020B0706030804020204" pitchFamily="34" charset="0"/>
            </a:endParaRPr>
          </a:p>
        </p:txBody>
      </p:sp>
      <p:sp>
        <p:nvSpPr>
          <p:cNvPr id="18" name="TextBox 17">
            <a:extLst>
              <a:ext uri="{FF2B5EF4-FFF2-40B4-BE49-F238E27FC236}">
                <a16:creationId xmlns:a16="http://schemas.microsoft.com/office/drawing/2014/main" id="{412C66CE-FF37-490A-80D0-61F60E8DE257}"/>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Open Sans" panose="020B0606030504020204" pitchFamily="34" charset="0"/>
                <a:ea typeface="Open Sans Semibold" panose="020B0706030804020204" pitchFamily="34" charset="0"/>
                <a:cs typeface="Open Sans Semibold" panose="020B0706030804020204" pitchFamily="34" charset="0"/>
              </a:rPr>
              <a:t>ENTER LIBRARIAN NAME</a:t>
            </a:r>
          </a:p>
          <a:p>
            <a:pPr marL="111125"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Open Sans" panose="020B0606030504020204" pitchFamily="34" charset="0"/>
                <a:ea typeface="Open Sans Semibold" panose="020B0706030804020204" pitchFamily="34" charset="0"/>
                <a:cs typeface="Open Sans Semibold" panose="020B0706030804020204" pitchFamily="34" charset="0"/>
              </a:rPr>
              <a:t> </a:t>
            </a:r>
            <a:r>
              <a:rPr kumimoji="0" lang="en-US" sz="1400" b="0" i="0" u="none" strike="noStrike" kern="1200" cap="none" spc="0" normalizeH="0" baseline="0" noProof="0" err="1">
                <a:ln>
                  <a:noFill/>
                </a:ln>
                <a:solidFill>
                  <a:srgbClr val="006198"/>
                </a:solidFill>
                <a:effectLst/>
                <a:uLnTx/>
                <a:uFillTx/>
                <a:latin typeface="Open Sans" panose="020B0606030504020204" pitchFamily="34" charset="0"/>
                <a:ea typeface="Open Sans Semibold" panose="020B0706030804020204" pitchFamily="34" charset="0"/>
                <a:cs typeface="Open Sans Semibold" panose="020B0706030804020204" pitchFamily="34" charset="0"/>
              </a:rPr>
              <a:t>emailaddress@school.edu</a:t>
            </a:r>
            <a:endParaRPr kumimoji="0" lang="en-US" sz="1400" b="0" i="0" u="none" strike="noStrike" kern="1200" cap="none" spc="0" normalizeH="0" baseline="0" noProof="0">
              <a:ln>
                <a:noFill/>
              </a:ln>
              <a:solidFill>
                <a:srgbClr val="006198"/>
              </a:solidFill>
              <a:effectLst/>
              <a:uLnTx/>
              <a:uFillTx/>
              <a:latin typeface="Open Sans" panose="020B0606030504020204" pitchFamily="34" charset="0"/>
              <a:ea typeface="Open Sans Semibold" panose="020B0706030804020204" pitchFamily="34" charset="0"/>
              <a:cs typeface="Open Sans Semibold" panose="020B0706030804020204" pitchFamily="34" charset="0"/>
            </a:endParaRPr>
          </a:p>
        </p:txBody>
      </p:sp>
      <p:cxnSp>
        <p:nvCxnSpPr>
          <p:cNvPr id="3" name="Straight Connector 2">
            <a:extLst>
              <a:ext uri="{FF2B5EF4-FFF2-40B4-BE49-F238E27FC236}">
                <a16:creationId xmlns:a16="http://schemas.microsoft.com/office/drawing/2014/main" id="{8740889A-0824-4CA5-9A49-86E5F986996E}"/>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9EC940-855C-40C1-824A-51A81C046356}"/>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Open Sans" panose="020B0606030504020204" pitchFamily="34" charset="0"/>
                <a:ea typeface="Open Sans Semibold" panose="020B0706030804020204" pitchFamily="34" charset="0"/>
                <a:cs typeface="Open Sans Semibold" panose="020B0706030804020204" pitchFamily="34" charset="0"/>
              </a:rPr>
              <a:t>SUPPORT.GALE.COM/TRAINING</a:t>
            </a:r>
          </a:p>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400" b="0" i="0" u="none" strike="noStrike" kern="1200" cap="none" spc="0" normalizeH="0" baseline="0" noProof="0">
                <a:ln>
                  <a:noFill/>
                </a:ln>
                <a:solidFill>
                  <a:srgbClr val="002060"/>
                </a:solidFill>
                <a:effectLst/>
                <a:uLnTx/>
                <a:uFillTx/>
                <a:latin typeface="Open Sans" panose="020B0606030504020204" pitchFamily="34" charset="0"/>
                <a:ea typeface="Open Sans Semibold" panose="020B0706030804020204" pitchFamily="34" charset="0"/>
                <a:cs typeface="Open Sans Semibold" panose="020B0706030804020204" pitchFamily="34" charset="0"/>
              </a:rPr>
              <a:t>Lesson plans, tutorials, scavenger hunts, and more</a:t>
            </a:r>
            <a:endParaRPr kumimoji="0" lang="en-US" sz="1400" b="0" i="0" u="none" strike="noStrike" kern="1200" cap="none" spc="0" normalizeH="0" baseline="0" noProof="0">
              <a:ln>
                <a:noFill/>
              </a:ln>
              <a:solidFill>
                <a:srgbClr val="006198"/>
              </a:solidFill>
              <a:effectLst/>
              <a:uLnTx/>
              <a:uFillTx/>
              <a:latin typeface="Open Sans" panose="020B0606030504020204" pitchFamily="34" charset="0"/>
              <a:ea typeface="Open Sans Semibold" panose="020B0706030804020204" pitchFamily="34" charset="0"/>
              <a:cs typeface="Open Sans Semibold" panose="020B0706030804020204" pitchFamily="34" charset="0"/>
            </a:endParaRPr>
          </a:p>
        </p:txBody>
      </p:sp>
      <p:cxnSp>
        <p:nvCxnSpPr>
          <p:cNvPr id="12" name="Straight Connector 11">
            <a:extLst>
              <a:ext uri="{FF2B5EF4-FFF2-40B4-BE49-F238E27FC236}">
                <a16:creationId xmlns:a16="http://schemas.microsoft.com/office/drawing/2014/main" id="{606B25CD-7405-45BD-963F-E7F605A637F7}"/>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230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a:xfrm>
            <a:off x="0" y="3631563"/>
            <a:ext cx="12192000" cy="1461155"/>
          </a:xfrm>
        </p:spPr>
        <p:txBody>
          <a:bodyPr/>
          <a:lstStyle/>
          <a:p>
            <a:r>
              <a:rPr lang="en-US"/>
              <a:t>INTEGRATE INTO YOUR LMS</a:t>
            </a:r>
          </a:p>
        </p:txBody>
      </p:sp>
    </p:spTree>
    <p:extLst>
      <p:ext uri="{BB962C8B-B14F-4D97-AF65-F5344CB8AC3E}">
        <p14:creationId xmlns:p14="http://schemas.microsoft.com/office/powerpoint/2010/main" val="331607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normAutofit/>
          </a:bodyPr>
          <a:lstStyle/>
          <a:p>
            <a:r>
              <a:rPr lang="en-US" sz="320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767171"/>
                </a:solidFill>
                <a:effectLst/>
                <a:uLnTx/>
                <a:uFillTx/>
                <a:latin typeface="Open Sans" panose="020B0606030504020204" pitchFamily="34" charset="0"/>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Open Sans" panose="020B0606030504020204" pitchFamily="34" charset="0"/>
                <a:ea typeface="+mn-ea"/>
                <a:cs typeface="+mn-cs"/>
              </a:rPr>
              <a:t>Your integrated Gale resources will appear in the tool bar on the left.</a:t>
            </a:r>
          </a:p>
        </p:txBody>
      </p:sp>
      <p:pic>
        <p:nvPicPr>
          <p:cNvPr id="9" name="Picture 8">
            <a:extLst>
              <a:ext uri="{FF2B5EF4-FFF2-40B4-BE49-F238E27FC236}">
                <a16:creationId xmlns:a16="http://schemas.microsoft.com/office/drawing/2014/main" id="{206F8819-CC09-8E39-D307-EE30C3D88952}"/>
              </a:ext>
            </a:extLst>
          </p:cNvPr>
          <p:cNvPicPr>
            <a:picLocks noChangeAspect="1"/>
          </p:cNvPicPr>
          <p:nvPr/>
        </p:nvPicPr>
        <p:blipFill>
          <a:blip r:embed="rId4"/>
          <a:stretch>
            <a:fillRect/>
          </a:stretch>
        </p:blipFill>
        <p:spPr>
          <a:xfrm>
            <a:off x="5455952" y="1580312"/>
            <a:ext cx="6405392" cy="3697376"/>
          </a:xfrm>
          <a:prstGeom prst="rect">
            <a:avLst/>
          </a:prstGeom>
          <a:ln w="28575">
            <a:solidFill>
              <a:schemeClr val="bg1">
                <a:lumMod val="85000"/>
              </a:schemeClr>
            </a:solidFill>
          </a:ln>
        </p:spPr>
      </p:pic>
      <p:pic>
        <p:nvPicPr>
          <p:cNvPr id="12" name="Picture 11">
            <a:extLst>
              <a:ext uri="{FF2B5EF4-FFF2-40B4-BE49-F238E27FC236}">
                <a16:creationId xmlns:a16="http://schemas.microsoft.com/office/drawing/2014/main" id="{55EF23A2-CABF-2F65-7B63-D238DEE46CFC}"/>
              </a:ext>
            </a:extLst>
          </p:cNvPr>
          <p:cNvPicPr>
            <a:picLocks noChangeAspect="1"/>
          </p:cNvPicPr>
          <p:nvPr/>
        </p:nvPicPr>
        <p:blipFill rotWithShape="1">
          <a:blip r:embed="rId4"/>
          <a:srcRect l="7613" t="25892" r="78167" b="4122"/>
          <a:stretch/>
        </p:blipFill>
        <p:spPr>
          <a:xfrm>
            <a:off x="5936510" y="1228993"/>
            <a:ext cx="1548809" cy="4400014"/>
          </a:xfrm>
          <a:prstGeom prst="rect">
            <a:avLst/>
          </a:prstGeom>
          <a:ln w="28575">
            <a:solidFill>
              <a:srgbClr val="0085CA"/>
            </a:solidFill>
          </a:ln>
        </p:spPr>
      </p:pic>
    </p:spTree>
    <p:extLst>
      <p:ext uri="{BB962C8B-B14F-4D97-AF65-F5344CB8AC3E}">
        <p14:creationId xmlns:p14="http://schemas.microsoft.com/office/powerpoint/2010/main" val="47503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normAutofit/>
          </a:bodyPr>
          <a:lstStyle/>
          <a:p>
            <a:r>
              <a:rPr lang="en-US" sz="320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767171"/>
                </a:solidFill>
                <a:effectLst/>
                <a:uLnTx/>
                <a:uFillTx/>
                <a:latin typeface="Open Sans" panose="020B0606030504020204" pitchFamily="34" charset="0"/>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Open Sans" panose="020B0606030504020204" pitchFamily="34" charset="0"/>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Open Sans" panose="020B0606030504020204" pitchFamily="34" charset="0"/>
                <a:ea typeface="+mn-ea"/>
                <a:cs typeface="+mn-cs"/>
              </a:rPr>
              <a:t>Selecting a resource will open it within the Canvas interface.</a:t>
            </a:r>
            <a:endParaRPr kumimoji="0" lang="en-US" sz="1600" b="0" i="0" u="none" strike="noStrike" kern="1200" cap="none" spc="0" normalizeH="0" baseline="0" noProof="0">
              <a:ln>
                <a:noFill/>
              </a:ln>
              <a:solidFill>
                <a:srgbClr val="3B3838"/>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a:ln>
                <a:noFill/>
              </a:ln>
              <a:solidFill>
                <a:srgbClr val="767171"/>
              </a:solidFill>
              <a:effectLst/>
              <a:uLnTx/>
              <a:uFillTx/>
              <a:latin typeface="Open Sans" panose="020B0606030504020204" pitchFamily="34" charset="0"/>
              <a:ea typeface="+mn-ea"/>
              <a:cs typeface="+mn-cs"/>
            </a:endParaRPr>
          </a:p>
        </p:txBody>
      </p:sp>
      <p:pic>
        <p:nvPicPr>
          <p:cNvPr id="9" name="Picture 8">
            <a:extLst>
              <a:ext uri="{FF2B5EF4-FFF2-40B4-BE49-F238E27FC236}">
                <a16:creationId xmlns:a16="http://schemas.microsoft.com/office/drawing/2014/main" id="{169E3719-FBA1-6536-BB59-A75D9CB1DA62}"/>
              </a:ext>
            </a:extLst>
          </p:cNvPr>
          <p:cNvPicPr>
            <a:picLocks noChangeAspect="1"/>
          </p:cNvPicPr>
          <p:nvPr/>
        </p:nvPicPr>
        <p:blipFill>
          <a:blip r:embed="rId4"/>
          <a:stretch>
            <a:fillRect/>
          </a:stretch>
        </p:blipFill>
        <p:spPr>
          <a:xfrm>
            <a:off x="5524329" y="1014340"/>
            <a:ext cx="6365248" cy="4506371"/>
          </a:xfrm>
          <a:prstGeom prst="rect">
            <a:avLst/>
          </a:prstGeom>
          <a:ln w="28575">
            <a:solidFill>
              <a:schemeClr val="bg1">
                <a:lumMod val="85000"/>
              </a:schemeClr>
            </a:solidFill>
          </a:ln>
        </p:spPr>
      </p:pic>
    </p:spTree>
    <p:extLst>
      <p:ext uri="{BB962C8B-B14F-4D97-AF65-F5344CB8AC3E}">
        <p14:creationId xmlns:p14="http://schemas.microsoft.com/office/powerpoint/2010/main" val="1457397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normAutofit/>
          </a:bodyPr>
          <a:lstStyle/>
          <a:p>
            <a:r>
              <a:rPr lang="en-US" sz="320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Open Sans" panose="020B0606030504020204" pitchFamily="34" charset="0"/>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Apps </a:t>
            </a:r>
            <a:r>
              <a:rPr kumimoji="0" lang="en-US" sz="1600" b="0"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Details</a:t>
            </a:r>
            <a:r>
              <a:rPr kumimoji="0" lang="en-US" sz="1600" b="0"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6" name="Picture 5">
            <a:extLst>
              <a:ext uri="{FF2B5EF4-FFF2-40B4-BE49-F238E27FC236}">
                <a16:creationId xmlns:a16="http://schemas.microsoft.com/office/drawing/2014/main" id="{3509957E-5E8D-C37D-7D02-EB7110E578A0}"/>
              </a:ext>
            </a:extLst>
          </p:cNvPr>
          <p:cNvPicPr>
            <a:picLocks noChangeAspect="1"/>
          </p:cNvPicPr>
          <p:nvPr/>
        </p:nvPicPr>
        <p:blipFill>
          <a:blip r:embed="rId4"/>
          <a:stretch>
            <a:fillRect/>
          </a:stretch>
        </p:blipFill>
        <p:spPr>
          <a:xfrm>
            <a:off x="5569301" y="1225972"/>
            <a:ext cx="6216761" cy="4083107"/>
          </a:xfrm>
          <a:prstGeom prst="rect">
            <a:avLst/>
          </a:prstGeom>
          <a:ln w="28575">
            <a:solidFill>
              <a:schemeClr val="bg1">
                <a:lumMod val="85000"/>
              </a:schemeClr>
            </a:solidFill>
          </a:ln>
        </p:spPr>
      </p:pic>
    </p:spTree>
    <p:extLst>
      <p:ext uri="{BB962C8B-B14F-4D97-AF65-F5344CB8AC3E}">
        <p14:creationId xmlns:p14="http://schemas.microsoft.com/office/powerpoint/2010/main" val="264915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normAutofit/>
          </a:bodyPr>
          <a:lstStyle/>
          <a:p>
            <a:r>
              <a:rPr lang="en-US" sz="320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Open Sans" panose="020B0606030504020204" pitchFamily="34" charset="0"/>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267526"/>
            <a:ext cx="345310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Apps </a:t>
            </a:r>
            <a:r>
              <a:rPr kumimoji="0" lang="en-US" sz="1600" b="0"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Details</a:t>
            </a:r>
            <a:r>
              <a:rPr kumimoji="0" lang="en-US" sz="1600" b="0"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The resource will open within Canvas. Utilize the </a:t>
            </a:r>
            <a:r>
              <a:rPr kumimoji="0" lang="en-US" sz="1600" b="1"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Link to </a:t>
            </a:r>
            <a:r>
              <a:rPr lang="en-US" sz="1600" b="1" spc="-50">
                <a:solidFill>
                  <a:srgbClr val="E7E6E6">
                    <a:lumMod val="25000"/>
                  </a:srgbClr>
                </a:solidFill>
                <a:latin typeface="Open Sans" panose="020B0606030504020204" pitchFamily="34" charset="0"/>
              </a:rPr>
              <a:t>Activity</a:t>
            </a:r>
            <a:r>
              <a:rPr kumimoji="0" lang="en-US" sz="1600" b="1"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 </a:t>
            </a:r>
            <a:r>
              <a:rPr kumimoji="0" lang="en-US" sz="1600" b="0"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rPr>
              <a:t>button to add content to your material.</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a:ln>
                <a:noFill/>
              </a:ln>
              <a:solidFill>
                <a:srgbClr val="E7E6E6">
                  <a:lumMod val="25000"/>
                </a:srgbClr>
              </a:solidFill>
              <a:effectLst/>
              <a:uLnTx/>
              <a:uFillTx/>
              <a:latin typeface="Open Sans" panose="020B0606030504020204" pitchFamily="34" charset="0"/>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8DC3AF6D-AD6A-2AB3-5B9C-25D1785D4D26}"/>
              </a:ext>
            </a:extLst>
          </p:cNvPr>
          <p:cNvPicPr>
            <a:picLocks noChangeAspect="1"/>
          </p:cNvPicPr>
          <p:nvPr/>
        </p:nvPicPr>
        <p:blipFill>
          <a:blip r:embed="rId4"/>
          <a:stretch>
            <a:fillRect/>
          </a:stretch>
        </p:blipFill>
        <p:spPr>
          <a:xfrm>
            <a:off x="5455952" y="1471351"/>
            <a:ext cx="6477228" cy="4219932"/>
          </a:xfrm>
          <a:prstGeom prst="rect">
            <a:avLst/>
          </a:prstGeom>
          <a:ln w="28575">
            <a:solidFill>
              <a:schemeClr val="bg1">
                <a:lumMod val="85000"/>
              </a:schemeClr>
            </a:solidFill>
          </a:ln>
        </p:spPr>
      </p:pic>
      <p:sp>
        <p:nvSpPr>
          <p:cNvPr id="11" name="Rectangle 10">
            <a:extLst>
              <a:ext uri="{FF2B5EF4-FFF2-40B4-BE49-F238E27FC236}">
                <a16:creationId xmlns:a16="http://schemas.microsoft.com/office/drawing/2014/main" id="{6380A26F-3806-1AB3-9C5B-B07806DC05AF}"/>
              </a:ext>
            </a:extLst>
          </p:cNvPr>
          <p:cNvSpPr/>
          <p:nvPr/>
        </p:nvSpPr>
        <p:spPr>
          <a:xfrm>
            <a:off x="6000307" y="4181458"/>
            <a:ext cx="1098052" cy="379909"/>
          </a:xfrm>
          <a:prstGeom prst="rect">
            <a:avLst/>
          </a:prstGeom>
          <a:noFill/>
          <a:ln w="28575">
            <a:solidFill>
              <a:srgbClr val="0085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467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C33FF4-A01A-1389-6772-C8D812217A6B}"/>
              </a:ext>
            </a:extLst>
          </p:cNvPr>
          <p:cNvSpPr>
            <a:spLocks noGrp="1"/>
          </p:cNvSpPr>
          <p:nvPr>
            <p:ph type="title"/>
          </p:nvPr>
        </p:nvSpPr>
        <p:spPr>
          <a:xfrm>
            <a:off x="0" y="4122603"/>
            <a:ext cx="12192000" cy="1461155"/>
          </a:xfrm>
        </p:spPr>
        <p:txBody>
          <a:bodyPr>
            <a:normAutofit/>
          </a:bodyPr>
          <a:lstStyle/>
          <a:p>
            <a:r>
              <a:rPr lang="en-US" sz="3000"/>
              <a:t>DISCOVER PREMIUM SCIENCE ACTIVITIES &amp; CONTENT</a:t>
            </a:r>
          </a:p>
        </p:txBody>
      </p:sp>
      <p:sp>
        <p:nvSpPr>
          <p:cNvPr id="3" name="Slide Number Placeholder 2">
            <a:extLst>
              <a:ext uri="{FF2B5EF4-FFF2-40B4-BE49-F238E27FC236}">
                <a16:creationId xmlns:a16="http://schemas.microsoft.com/office/drawing/2014/main" id="{5CA9D4A1-8F08-F854-9C94-B3FAC483021B}"/>
              </a:ext>
            </a:extLst>
          </p:cNvPr>
          <p:cNvSpPr>
            <a:spLocks noGrp="1"/>
          </p:cNvSpPr>
          <p:nvPr>
            <p:ph type="sldNum" sz="quarter" idx="21"/>
          </p:nvPr>
        </p:nvSpPr>
        <p:spPr/>
        <p:txBody>
          <a:bodyPr/>
          <a:lstStyle/>
          <a:p>
            <a:fld id="{282A3021-2E9D-4A45-A228-088E67FB350E}" type="slidenum">
              <a:rPr lang="en-US" smtClean="0"/>
              <a:pPr/>
              <a:t>9</a:t>
            </a:fld>
            <a:endParaRPr lang="en-US"/>
          </a:p>
        </p:txBody>
      </p:sp>
    </p:spTree>
    <p:extLst>
      <p:ext uri="{BB962C8B-B14F-4D97-AF65-F5344CB8AC3E}">
        <p14:creationId xmlns:p14="http://schemas.microsoft.com/office/powerpoint/2010/main" val="3387888935"/>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 PPT Template (3)" id="{36DAB888-8700-465D-ADC2-56BCC05EA5D3}" vid="{F6CAD7CF-7E63-4B5A-8647-45E828822D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FDBBEB869ECD42B1DB5DA93C524422" ma:contentTypeVersion="29" ma:contentTypeDescription="Create a new document." ma:contentTypeScope="" ma:versionID="c1215d9a83621d7e87661080db79cfcf">
  <xsd:schema xmlns:xsd="http://www.w3.org/2001/XMLSchema" xmlns:xs="http://www.w3.org/2001/XMLSchema" xmlns:p="http://schemas.microsoft.com/office/2006/metadata/properties" xmlns:ns2="13c60460-1e03-49e3-accf-61ea2ea24807" xmlns:ns3="fd25ad10-4d75-4b5d-b861-be05ab14ab2e" targetNamespace="http://schemas.microsoft.com/office/2006/metadata/properties" ma:root="true" ma:fieldsID="5e06d1e7b7a253ef5f22263951e5c8aa" ns2:_="" ns3:_="">
    <xsd:import namespace="13c60460-1e03-49e3-accf-61ea2ea24807"/>
    <xsd:import namespace="fd25ad10-4d75-4b5d-b861-be05ab14ab2e"/>
    <xsd:element name="properties">
      <xsd:complexType>
        <xsd:sequence>
          <xsd:element name="documentManagement">
            <xsd:complexType>
              <xsd:all>
                <xsd:element ref="ns2:SharedWithUsers" minOccurs="0"/>
                <xsd:element ref="ns3:MediaServiceMetadata" minOccurs="0"/>
                <xsd:element ref="ns3:MediaServiceFastMetadata" minOccurs="0"/>
                <xsd:element ref="ns2:SharedWithDetails"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Training_x0020_Session_x0020_Date" minOccurs="0"/>
                <xsd:element ref="ns3:MediaLengthInSeconds"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60460-1e03-49e3-accf-61ea2ea248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8ae85e08-5aa3-4635-b4f7-50a807cde89b}" ma:internalName="TaxCatchAll" ma:showField="CatchAllData" ma:web="13c60460-1e03-49e3-accf-61ea2ea248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d25ad10-4d75-4b5d-b861-be05ab14ab2e"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raining_x0020_Session_x0020_Date" ma:index="20" nillable="true" ma:displayName="Training Session Date" ma:format="DateOnly" ma:internalName="Training_x0020_Session_x0020_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813c7c6-b368-4d0a-9b29-2e74b134ed1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pc="http://schemas.microsoft.com/office/infopath/2007/PartnerControls" xmlns:xsi="http://www.w3.org/2001/XMLSchema-instance">
  <documentManagement>
    <Training_x0020_Session_x0020_Date xmlns="fd25ad10-4d75-4b5d-b861-be05ab14ab2e" xsi:nil="true"/>
    <lcf76f155ced4ddcb4097134ff3c332f xmlns="fd25ad10-4d75-4b5d-b861-be05ab14ab2e">
      <Terms xmlns="http://schemas.microsoft.com/office/infopath/2007/PartnerControls"/>
    </lcf76f155ced4ddcb4097134ff3c332f>
    <TaxCatchAll xmlns="13c60460-1e03-49e3-accf-61ea2ea24807" xsi:nil="true"/>
  </documentManagement>
</p:properties>
</file>

<file path=customXml/itemProps1.xml><?xml version="1.0" encoding="utf-8"?>
<ds:datastoreItem xmlns:ds="http://schemas.openxmlformats.org/officeDocument/2006/customXml" ds:itemID="{8002EF38-60DC-406D-A759-E5CA515ADFF2}">
  <ds:schemaRefs>
    <ds:schemaRef ds:uri="13c60460-1e03-49e3-accf-61ea2ea24807"/>
    <ds:schemaRef ds:uri="fd25ad10-4d75-4b5d-b861-be05ab14ab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5220A9-23C8-4B50-9792-6175666C4837}">
  <ds:schemaRefs>
    <ds:schemaRef ds:uri="http://schemas.microsoft.com/sharepoint/v3/contenttype/forms"/>
  </ds:schemaRefs>
</ds:datastoreItem>
</file>

<file path=customXml/itemProps3.xml><?xml version="1.0" encoding="utf-8"?>
<ds:datastoreItem xmlns:ds="http://schemas.openxmlformats.org/officeDocument/2006/customXml" ds:itemID="{73CD8D0D-B28B-4D95-87BD-7D829E3115BB}">
  <ds:schemaRefs>
    <ds:schemaRef ds:uri="http://purl.org/dc/elements/1.1/"/>
    <ds:schemaRef ds:uri="http://www.w3.org/XML/1998/namespace"/>
    <ds:schemaRef ds:uri="http://purl.org/dc/terms/"/>
    <ds:schemaRef ds:uri="http://schemas.openxmlformats.org/package/2006/metadata/core-properties"/>
    <ds:schemaRef ds:uri="13c60460-1e03-49e3-accf-61ea2ea24807"/>
    <ds:schemaRef ds:uri="http://schemas.microsoft.com/office/2006/documentManagement/types"/>
    <ds:schemaRef ds:uri="fd25ad10-4d75-4b5d-b861-be05ab14ab2e"/>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2693</Words>
  <Application>Microsoft Office PowerPoint</Application>
  <PresentationFormat>Widescreen</PresentationFormat>
  <Paragraphs>254</Paragraphs>
  <Slides>35</Slides>
  <Notes>33</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DIN-Medium</vt:lpstr>
      <vt:lpstr>DIN-Regular</vt:lpstr>
      <vt:lpstr>Open Sans</vt:lpstr>
      <vt:lpstr>Trebuchet MS</vt:lpstr>
      <vt:lpstr>1_Office Theme</vt:lpstr>
      <vt:lpstr>Gale Interactive: Science</vt:lpstr>
      <vt:lpstr>PowerPoint Presentation</vt:lpstr>
      <vt:lpstr>ACCESS ANYWHERE</vt:lpstr>
      <vt:lpstr>INTEGRATE INTO YOUR LMS</vt:lpstr>
      <vt:lpstr>CANVAS</vt:lpstr>
      <vt:lpstr>CANVAS</vt:lpstr>
      <vt:lpstr>CANVAS</vt:lpstr>
      <vt:lpstr>CANVAS</vt:lpstr>
      <vt:lpstr>DISCOVER PREMIUM SCIENCE ACTIVITIES &amp; CONTENT</vt:lpstr>
      <vt:lpstr>PowerPoint Presentation</vt:lpstr>
      <vt:lpstr>SEARCH </vt:lpstr>
      <vt:lpstr>BROWSE </vt:lpstr>
      <vt:lpstr>BROWSE </vt:lpstr>
      <vt:lpstr>BROWSE</vt:lpstr>
      <vt:lpstr>BROWSE</vt:lpstr>
      <vt:lpstr>EXPLORE CONTENT </vt:lpstr>
      <vt:lpstr>EXPLORE CONTENT </vt:lpstr>
      <vt:lpstr>EXPLORE CONTENT</vt:lpstr>
      <vt:lpstr>EXPLORE CONTENT – ACTIVITY NAVIGATION</vt:lpstr>
      <vt:lpstr>EXPLORE CONTENT – ACTIVITY NAVIGATION</vt:lpstr>
      <vt:lpstr>EXPLORE CONTENT – ACTIVITY NAVIGATION</vt:lpstr>
      <vt:lpstr>EXPLORE CONTENT </vt:lpstr>
      <vt:lpstr>EXPLORE CONTENT</vt:lpstr>
      <vt:lpstr>EXPLORE CONTENT</vt:lpstr>
      <vt:lpstr>EXPLORE CONTENT</vt:lpstr>
      <vt:lpstr>EXPLORE CONTENT</vt:lpstr>
      <vt:lpstr>EXPLORE CONTENT</vt:lpstr>
      <vt:lpstr>EXPLORE CONTENT – SUPPLEMENTAL TEXT</vt:lpstr>
      <vt:lpstr>SUPPORT ACCESSIBLE LEARNING</vt:lpstr>
      <vt:lpstr>ENCOURAGE ANALYSIS</vt:lpstr>
      <vt:lpstr>SHARE ACTIVITIES</vt:lpstr>
      <vt:lpstr>SHARE ACTIVITIES</vt:lpstr>
      <vt:lpstr>PowerPoint Presentation</vt:lpstr>
      <vt:lpstr>WHAT’S NEXT?</vt:lpstr>
      <vt:lpstr>Connect FOR MORE IDEAS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Gale Interactive: Science</dc:title>
  <dc:creator>Barfield, Lindsay</dc:creator>
  <cp:lastModifiedBy>Winters, Amber</cp:lastModifiedBy>
  <cp:revision>2</cp:revision>
  <cp:lastPrinted>2022-09-13T11:04:51Z</cp:lastPrinted>
  <dcterms:created xsi:type="dcterms:W3CDTF">2023-12-11T16:15:42Z</dcterms:created>
  <dcterms:modified xsi:type="dcterms:W3CDTF">2023-12-13T14:40:07Z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0x010100373AA64836B23042B4255729F4175D06</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